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6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2962275"/>
            <a:ext cx="92297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020814"/>
            <a:ext cx="2180952" cy="4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2080" y="4575810"/>
            <a:ext cx="15621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230" y="4589780"/>
            <a:ext cx="16192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7480" y="1917700"/>
            <a:ext cx="50184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4755" y="2851150"/>
            <a:ext cx="88861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7620" y="3670935"/>
            <a:ext cx="660590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2793990"/>
            <a:ext cx="361904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6018980"/>
            <a:ext cx="10800000" cy="77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2900045"/>
            <a:ext cx="96685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0470" y="3678555"/>
            <a:ext cx="83566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57350" y="2749550"/>
            <a:ext cx="97135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3746143"/>
            <a:ext cx="10133333" cy="5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590" y="4549140"/>
            <a:ext cx="102285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0165" y="5436870"/>
            <a:ext cx="59404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89100" y="2758440"/>
            <a:ext cx="91147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5875" y="3462020"/>
            <a:ext cx="95186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7460" y="4318000"/>
            <a:ext cx="95713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49680" y="5194300"/>
            <a:ext cx="955484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67460" y="6015990"/>
            <a:ext cx="44399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8" grpId="0" bldLvl="0" animBg="1"/>
      <p:bldP spid="26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3515" y="3190875"/>
            <a:ext cx="82257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6805" y="3886200"/>
            <a:ext cx="84880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1565" y="4668520"/>
            <a:ext cx="846264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02055" y="5411470"/>
            <a:ext cx="830580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6000" y="5995670"/>
            <a:ext cx="78733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24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11090275" cy="3491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1932305" y="1052830"/>
            <a:ext cx="8328115" cy="445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2857970"/>
            <a:ext cx="1009523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2838919"/>
            <a:ext cx="561903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1428" y="3705704"/>
            <a:ext cx="476190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5" y="3619500"/>
            <a:ext cx="88582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0105" y="4553585"/>
            <a:ext cx="50050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571" y="5439272"/>
            <a:ext cx="1038095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87450" y="3728720"/>
            <a:ext cx="88468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600575"/>
            <a:ext cx="56153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755" y="2745740"/>
            <a:ext cx="59791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45547"/>
            <a:ext cx="2219047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