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0" r:id="rId20"/>
    <p:sldId id="329" r:id="rId21"/>
    <p:sldId id="328" r:id="rId22"/>
    <p:sldId id="327" r:id="rId23"/>
    <p:sldId id="326" r:id="rId24"/>
    <p:sldId id="325" r:id="rId25"/>
    <p:sldId id="372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6175" y="2981325"/>
            <a:ext cx="48196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43605" y="2007870"/>
            <a:ext cx="510222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71265" y="3861435"/>
            <a:ext cx="558673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9523" y="2146048"/>
            <a:ext cx="371428" cy="381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86666" y="2087182"/>
            <a:ext cx="1552380" cy="476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72180" y="2995930"/>
            <a:ext cx="666623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2065" y="3917315"/>
            <a:ext cx="898461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82065" y="4860925"/>
            <a:ext cx="887158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53490" y="5734050"/>
            <a:ext cx="755205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4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15238" y="1134407"/>
            <a:ext cx="380952" cy="38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48571" y="2229474"/>
            <a:ext cx="352380" cy="39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61" r="51557" b="16131"/>
          <a:stretch>
            <a:fillRect/>
          </a:stretch>
        </p:blipFill>
        <p:spPr>
          <a:xfrm>
            <a:off x="767715" y="692785"/>
            <a:ext cx="3452495" cy="855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9"/>
          <a:stretch>
            <a:fillRect/>
          </a:stretch>
        </p:blipFill>
        <p:spPr>
          <a:xfrm>
            <a:off x="4151630" y="1556385"/>
            <a:ext cx="3888740" cy="514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6"/>
          <a:stretch>
            <a:fillRect/>
          </a:stretch>
        </p:blipFill>
        <p:spPr>
          <a:xfrm>
            <a:off x="3791585" y="1052830"/>
            <a:ext cx="4727665" cy="4666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96190" y="2200955"/>
            <a:ext cx="380952" cy="38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3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3809" y="2374071"/>
            <a:ext cx="1076190" cy="486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7142" y="2364533"/>
            <a:ext cx="1095238" cy="49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00820" y="2232660"/>
            <a:ext cx="100012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67619" y="3442316"/>
            <a:ext cx="2171428" cy="51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72380" y="4539174"/>
            <a:ext cx="2152381" cy="486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31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106170" y="1156970"/>
            <a:ext cx="913447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5320" y="2107565"/>
            <a:ext cx="919670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14705" y="3085465"/>
            <a:ext cx="919480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5800" y="3997960"/>
            <a:ext cx="932370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720090" y="5051425"/>
            <a:ext cx="917511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85165" y="6035675"/>
            <a:ext cx="862647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17" grpId="0" bldLvl="0" animBg="1"/>
      <p:bldP spid="24" grpId="0" bldLvl="0" animBg="1"/>
      <p:bldP spid="38" grpId="0" bldLvl="0" animBg="1"/>
      <p:bldP spid="4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052195"/>
            <a:ext cx="11286490" cy="42094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395980" y="1963420"/>
            <a:ext cx="120459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53095" y="2032000"/>
            <a:ext cx="90297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95980" y="2954655"/>
            <a:ext cx="76200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48571" y="3051485"/>
            <a:ext cx="495238" cy="40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00952" y="4844804"/>
            <a:ext cx="561904" cy="45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81904" y="4863881"/>
            <a:ext cx="552380" cy="44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48571" y="5770079"/>
            <a:ext cx="495238" cy="50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91428" y="5779618"/>
            <a:ext cx="542857" cy="49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91530" y="1162685"/>
            <a:ext cx="401764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72640" y="3907155"/>
            <a:ext cx="893699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48571" y="4889315"/>
            <a:ext cx="1276190" cy="4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2555" y="3977005"/>
            <a:ext cx="882904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98955" y="4911725"/>
            <a:ext cx="963549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29523" y="5846391"/>
            <a:ext cx="2333333" cy="49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30095" y="2067560"/>
            <a:ext cx="897890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23035" y="2997835"/>
            <a:ext cx="651573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788860"/>
            <a:ext cx="10800000" cy="83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59" b="740"/>
          <a:stretch>
            <a:fillRect/>
          </a:stretch>
        </p:blipFill>
        <p:spPr>
          <a:xfrm>
            <a:off x="839470" y="764540"/>
            <a:ext cx="8065135" cy="604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