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6" r:id="rId15"/>
    <p:sldId id="374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1420" y="3038475"/>
            <a:ext cx="72485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217025" cy="610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5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027" y="2062193"/>
            <a:ext cx="471675" cy="42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3155" y="2053609"/>
            <a:ext cx="514555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60245" y="4286250"/>
            <a:ext cx="773303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49070" y="5184140"/>
            <a:ext cx="81895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25905" y="5960745"/>
            <a:ext cx="176466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bldLvl="0" animBg="1"/>
      <p:bldP spid="23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50" y="756100"/>
            <a:ext cx="10800000" cy="3515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93050"/>
            <a:ext cx="10800000" cy="259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41"/>
          <a:stretch>
            <a:fillRect/>
          </a:stretch>
        </p:blipFill>
        <p:spPr>
          <a:xfrm>
            <a:off x="720090" y="972185"/>
            <a:ext cx="10899775" cy="375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86"/>
          <a:stretch>
            <a:fillRect/>
          </a:stretch>
        </p:blipFill>
        <p:spPr>
          <a:xfrm>
            <a:off x="839470" y="908870"/>
            <a:ext cx="10899775" cy="369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2134104"/>
            <a:ext cx="409523" cy="4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34" b="56305"/>
          <a:stretch>
            <a:fillRect/>
          </a:stretch>
        </p:blipFill>
        <p:spPr>
          <a:xfrm>
            <a:off x="1631315" y="3716655"/>
            <a:ext cx="9577160" cy="280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03705" y="3847465"/>
            <a:ext cx="91732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09395" y="4727575"/>
            <a:ext cx="944626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5679440"/>
            <a:ext cx="91732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1" r="14726"/>
          <a:stretch>
            <a:fillRect/>
          </a:stretch>
        </p:blipFill>
        <p:spPr>
          <a:xfrm>
            <a:off x="839470" y="980625"/>
            <a:ext cx="9294144" cy="3606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39470" y="1052830"/>
            <a:ext cx="91732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89305" y="1932940"/>
            <a:ext cx="944626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839470" y="2868295"/>
            <a:ext cx="91732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39470" y="3789045"/>
            <a:ext cx="91732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18"/>
          <a:stretch>
            <a:fillRect/>
          </a:stretch>
        </p:blipFill>
        <p:spPr>
          <a:xfrm>
            <a:off x="1271270" y="4580890"/>
            <a:ext cx="10800080" cy="18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9327515" cy="268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3573145"/>
            <a:ext cx="5351780" cy="311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12" r="5555"/>
          <a:stretch>
            <a:fillRect/>
          </a:stretch>
        </p:blipFill>
        <p:spPr>
          <a:xfrm>
            <a:off x="839470" y="908870"/>
            <a:ext cx="10200095" cy="185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06"/>
          <a:stretch>
            <a:fillRect/>
          </a:stretch>
        </p:blipFill>
        <p:spPr>
          <a:xfrm>
            <a:off x="911225" y="2759710"/>
            <a:ext cx="10786110" cy="354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05" r="6534"/>
          <a:stretch>
            <a:fillRect/>
          </a:stretch>
        </p:blipFill>
        <p:spPr>
          <a:xfrm>
            <a:off x="767080" y="908870"/>
            <a:ext cx="10081350" cy="366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0" b="72612"/>
          <a:stretch>
            <a:fillRect/>
          </a:stretch>
        </p:blipFill>
        <p:spPr>
          <a:xfrm>
            <a:off x="839470" y="4581525"/>
            <a:ext cx="10260995" cy="171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29" r="6419"/>
          <a:stretch>
            <a:fillRect/>
          </a:stretch>
        </p:blipFill>
        <p:spPr>
          <a:xfrm>
            <a:off x="839470" y="981260"/>
            <a:ext cx="10200095" cy="457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7260" y="3024505"/>
            <a:ext cx="859980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86865" y="3850640"/>
            <a:ext cx="547624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7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75155" y="2721610"/>
            <a:ext cx="81273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5260" y="3522345"/>
            <a:ext cx="841311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41145" y="4340225"/>
            <a:ext cx="83165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32255" y="5078095"/>
            <a:ext cx="832485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76206" y="6050239"/>
            <a:ext cx="6299233" cy="53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3" grpId="0" bldLvl="0" animBg="1"/>
      <p:bldP spid="18" grpId="0" bldLvl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380" y="1105521"/>
            <a:ext cx="1714285" cy="5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9480" y="2002155"/>
            <a:ext cx="474408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1700" y="3747770"/>
            <a:ext cx="123380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6420" y="1287145"/>
            <a:ext cx="19081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8905" y="2985135"/>
            <a:ext cx="293052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788860"/>
            <a:ext cx="10800000" cy="85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740" y="1162685"/>
            <a:ext cx="88176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725" y="1969135"/>
            <a:ext cx="917765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3910" y="2905760"/>
            <a:ext cx="939165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5165" y="3769995"/>
            <a:ext cx="921321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05815" y="4626610"/>
            <a:ext cx="910844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1990" y="5673725"/>
            <a:ext cx="153543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  <p:bldP spid="23" grpId="0" bldLvl="0" animBg="1"/>
      <p:bldP spid="31" grpId="0" bldLvl="0" animBg="1"/>
      <p:bldP spid="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220835" cy="600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