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46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4845" y="2547620"/>
            <a:ext cx="5781675" cy="1762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17550" y="981710"/>
            <a:ext cx="918400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4365" y="1677670"/>
            <a:ext cx="919924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75335" y="2393315"/>
            <a:ext cx="917003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05790" y="3079750"/>
            <a:ext cx="951166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05790" y="3766185"/>
            <a:ext cx="921893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20395" y="4445635"/>
            <a:ext cx="672846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1" grpId="0" bldLvl="0" animBg="1"/>
      <p:bldP spid="32" grpId="0" bldLvl="0" animBg="1"/>
      <p:bldP spid="41" grpId="0" bldLvl="0" animBg="1"/>
      <p:bldP spid="4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74"/>
          <a:stretch>
            <a:fillRect/>
          </a:stretch>
        </p:blipFill>
        <p:spPr>
          <a:xfrm>
            <a:off x="720090" y="972185"/>
            <a:ext cx="10899775" cy="555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5" t="71194"/>
          <a:stretch>
            <a:fillRect/>
          </a:stretch>
        </p:blipFill>
        <p:spPr>
          <a:xfrm>
            <a:off x="880835" y="1124770"/>
            <a:ext cx="9412515" cy="221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2711450" y="1205865"/>
            <a:ext cx="748919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81380" y="1917065"/>
            <a:ext cx="931926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81380" y="2637155"/>
            <a:ext cx="930211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7" b="66798"/>
          <a:stretch>
            <a:fillRect/>
          </a:stretch>
        </p:blipFill>
        <p:spPr>
          <a:xfrm>
            <a:off x="880745" y="3644900"/>
            <a:ext cx="9463405" cy="208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2741295" y="3644900"/>
            <a:ext cx="748919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11225" y="4356100"/>
            <a:ext cx="931926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11225" y="5076190"/>
            <a:ext cx="930211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  <p:bldP spid="20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89" r="12941"/>
          <a:stretch>
            <a:fillRect/>
          </a:stretch>
        </p:blipFill>
        <p:spPr>
          <a:xfrm>
            <a:off x="839470" y="1052830"/>
            <a:ext cx="9489069" cy="4165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/>
        </p:nvSpPr>
        <p:spPr bwMode="white">
          <a:xfrm>
            <a:off x="2639695" y="1025525"/>
            <a:ext cx="736917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95325" y="1715135"/>
            <a:ext cx="892111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783205" y="2418080"/>
            <a:ext cx="736917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838835" y="3136900"/>
            <a:ext cx="941959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908685" y="3806190"/>
            <a:ext cx="941959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737235" y="4509135"/>
            <a:ext cx="959104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2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61845" y="2393950"/>
            <a:ext cx="891857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53333" y="3157122"/>
            <a:ext cx="809523" cy="45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2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71570" y="2430145"/>
            <a:ext cx="142875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4285" y="5174308"/>
            <a:ext cx="1200000" cy="5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0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9830" y="1048385"/>
            <a:ext cx="124142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9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7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0000" y="1134583"/>
            <a:ext cx="1190476" cy="56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2380" y="2550020"/>
            <a:ext cx="1123809" cy="49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6465" y="3735705"/>
            <a:ext cx="853503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60830" y="4436745"/>
            <a:ext cx="923290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86535" y="5127625"/>
            <a:ext cx="936434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551940" y="5822315"/>
            <a:ext cx="924179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2" grpId="0" bldLvl="0" animBg="1"/>
      <p:bldP spid="3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