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7" r:id="rId5"/>
    <p:sldId id="366" r:id="rId6"/>
    <p:sldId id="365" r:id="rId7"/>
    <p:sldId id="364" r:id="rId8"/>
    <p:sldId id="363" r:id="rId9"/>
    <p:sldId id="362" r:id="rId10"/>
    <p:sldId id="361" r:id="rId11"/>
    <p:sldId id="359" r:id="rId12"/>
    <p:sldId id="358" r:id="rId13"/>
    <p:sldId id="357" r:id="rId14"/>
    <p:sldId id="356" r:id="rId15"/>
    <p:sldId id="355" r:id="rId16"/>
    <p:sldId id="354" r:id="rId17"/>
    <p:sldId id="353" r:id="rId18"/>
    <p:sldId id="352" r:id="rId19"/>
    <p:sldId id="351" r:id="rId20"/>
    <p:sldId id="350" r:id="rId21"/>
    <p:sldId id="349" r:id="rId22"/>
    <p:sldId id="348" r:id="rId23"/>
    <p:sldId id="346" r:id="rId24"/>
    <p:sldId id="345" r:id="rId25"/>
    <p:sldId id="344" r:id="rId26"/>
    <p:sldId id="343" r:id="rId27"/>
    <p:sldId id="342" r:id="rId28"/>
    <p:sldId id="341" r:id="rId29"/>
    <p:sldId id="340" r:id="rId30"/>
    <p:sldId id="339" r:id="rId31"/>
    <p:sldId id="337" r:id="rId32"/>
    <p:sldId id="336" r:id="rId33"/>
    <p:sldId id="335" r:id="rId34"/>
    <p:sldId id="334" r:id="rId35"/>
    <p:sldId id="333" r:id="rId36"/>
    <p:sldId id="332" r:id="rId37"/>
    <p:sldId id="330" r:id="rId38"/>
    <p:sldId id="329" r:id="rId39"/>
    <p:sldId id="327" r:id="rId40"/>
    <p:sldId id="326" r:id="rId41"/>
    <p:sldId id="325" r:id="rId42"/>
    <p:sldId id="410" r:id="rId43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2320" y="2947670"/>
            <a:ext cx="80867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1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70710" y="5067300"/>
            <a:ext cx="939482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81430" y="6038850"/>
            <a:ext cx="805180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47800" y="2780665"/>
            <a:ext cx="1022921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10945" y="3684905"/>
            <a:ext cx="1016635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78230" y="4523105"/>
            <a:ext cx="1028954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81904" y="5455914"/>
            <a:ext cx="5323809" cy="48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21" grpId="0" bldLvl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25930" y="3728720"/>
            <a:ext cx="979487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3625" y="4595495"/>
            <a:ext cx="1029398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03655" y="5471160"/>
            <a:ext cx="684911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79880" y="2680970"/>
            <a:ext cx="985901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23950" y="3767455"/>
            <a:ext cx="102431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20000" y="4626087"/>
            <a:ext cx="1790476" cy="46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4" grpId="0" bldLvl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04"/>
          <a:stretch>
            <a:fillRect/>
          </a:stretch>
        </p:blipFill>
        <p:spPr>
          <a:xfrm>
            <a:off x="720090" y="972185"/>
            <a:ext cx="10873105" cy="526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285240" y="2740025"/>
            <a:ext cx="1030859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501140" y="1851660"/>
            <a:ext cx="1017333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285240" y="4461510"/>
            <a:ext cx="1024509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99515" y="3573145"/>
            <a:ext cx="1047496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199515" y="5360035"/>
            <a:ext cx="1039495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3890"/>
            <a:ext cx="10800000" cy="78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200162"/>
            <a:ext cx="8647619" cy="49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0" t="86096"/>
          <a:stretch>
            <a:fillRect/>
          </a:stretch>
        </p:blipFill>
        <p:spPr>
          <a:xfrm>
            <a:off x="720180" y="980625"/>
            <a:ext cx="10393590" cy="83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9470" y="1054735"/>
            <a:ext cx="1017333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1590" y="1181735"/>
            <a:ext cx="980440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9455" y="1981835"/>
            <a:ext cx="98672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7535" y="2729230"/>
            <a:ext cx="1017714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3593465"/>
            <a:ext cx="988187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10870" y="4545330"/>
            <a:ext cx="1003236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04" y="5405580"/>
            <a:ext cx="2990476" cy="48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7" grpId="0" bldLvl="0" animBg="1"/>
      <p:bldP spid="22" grpId="0" bldLvl="0" animBg="1"/>
      <p:bldP spid="30" grpId="0" bldLvl="0" animBg="1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98"/>
          <a:stretch>
            <a:fillRect/>
          </a:stretch>
        </p:blipFill>
        <p:spPr>
          <a:xfrm>
            <a:off x="767080" y="1268730"/>
            <a:ext cx="9982835" cy="532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10" b="82204"/>
          <a:stretch>
            <a:fillRect/>
          </a:stretch>
        </p:blipFill>
        <p:spPr>
          <a:xfrm>
            <a:off x="839470" y="908685"/>
            <a:ext cx="3319780" cy="82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910205" y="3324225"/>
            <a:ext cx="83502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81904" y="3414455"/>
            <a:ext cx="1095238" cy="39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43795" y="3323590"/>
            <a:ext cx="64643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81630" y="4178300"/>
            <a:ext cx="60960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91428" y="4254048"/>
            <a:ext cx="2400000" cy="50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0" grpId="0" bldLvl="0" animBg="1"/>
      <p:bldP spid="13" grpId="0" bldLvl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/>
          <a:stretch>
            <a:fillRect/>
          </a:stretch>
        </p:blipFill>
        <p:spPr>
          <a:xfrm>
            <a:off x="6096000" y="5280025"/>
            <a:ext cx="5520145" cy="72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39047" y="2048920"/>
            <a:ext cx="1542857" cy="45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0476" y="2906644"/>
            <a:ext cx="1076190" cy="4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9047" y="3783428"/>
            <a:ext cx="1038095" cy="4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53333" y="4660213"/>
            <a:ext cx="1076190" cy="48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0952" y="2801452"/>
            <a:ext cx="8466666" cy="48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9180" y="3629025"/>
            <a:ext cx="346710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899285" y="1934845"/>
            <a:ext cx="882142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10665" y="2901315"/>
            <a:ext cx="915289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10476" y="3798656"/>
            <a:ext cx="1295238" cy="46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47240" y="1946910"/>
            <a:ext cx="393954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9220" y="2887345"/>
            <a:ext cx="396113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9523" y="3763605"/>
            <a:ext cx="752380" cy="4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5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956435" y="2718435"/>
            <a:ext cx="883983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93520" y="3472180"/>
            <a:ext cx="91973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29080" y="4182110"/>
            <a:ext cx="916241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511300" y="5133340"/>
            <a:ext cx="918654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484630" y="6046470"/>
            <a:ext cx="83121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22" grpId="0" bldLvl="0" animBg="1"/>
      <p:bldP spid="30" grpId="0" bldLvl="0" animBg="1"/>
      <p:bldP spid="3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7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37970" y="1981835"/>
            <a:ext cx="993711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782570"/>
            <a:ext cx="109213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582673"/>
            <a:ext cx="10714285" cy="4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7995" y="4385310"/>
            <a:ext cx="1092835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0725" y="5202555"/>
            <a:ext cx="893635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5" grpId="0" animBg="1"/>
      <p:bldP spid="19" grpId="0" bldLvl="0" animBg="1"/>
      <p:bldP spid="2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0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7135" y="993775"/>
            <a:ext cx="1026096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16430"/>
            <a:ext cx="1103693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718435"/>
            <a:ext cx="1083754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424555"/>
            <a:ext cx="1086548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4220660"/>
            <a:ext cx="10800000" cy="228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643890" y="4287520"/>
            <a:ext cx="1082357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43804" y="5098092"/>
            <a:ext cx="10695238" cy="4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43804" y="5899227"/>
            <a:ext cx="10723809" cy="4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4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80" y="1876425"/>
            <a:ext cx="596074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10476" y="2868456"/>
            <a:ext cx="1085714" cy="4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24761" y="3716620"/>
            <a:ext cx="2400000" cy="4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48571" y="4574314"/>
            <a:ext cx="2647618" cy="4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81735"/>
            <a:ext cx="1088517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0235" y="1981835"/>
            <a:ext cx="1092517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0235" y="2781935"/>
            <a:ext cx="107861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592004"/>
            <a:ext cx="5190476" cy="4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3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518525" y="2125345"/>
            <a:ext cx="288734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2924625"/>
            <a:ext cx="10800000" cy="350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88041" y="3105650"/>
            <a:ext cx="2076190" cy="4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6612" y="3982195"/>
            <a:ext cx="1571428" cy="4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35660" y="4839685"/>
            <a:ext cx="1047619" cy="4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16315" y="5725795"/>
            <a:ext cx="24980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205" y="3757295"/>
            <a:ext cx="869505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29815" y="4505960"/>
            <a:ext cx="911606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77440" y="5502910"/>
            <a:ext cx="377253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1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3183070"/>
            <a:ext cx="10800000" cy="1318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2032635" y="2855595"/>
            <a:ext cx="852805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370" y="3717290"/>
            <a:ext cx="852805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90720" y="1046480"/>
            <a:ext cx="385826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54985" y="3598545"/>
            <a:ext cx="222694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44675" y="2849245"/>
            <a:ext cx="964311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9240" y="3679190"/>
            <a:ext cx="1002919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40155" y="4556125"/>
            <a:ext cx="101688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39875" y="5364480"/>
            <a:ext cx="351980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20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3333" y="1105662"/>
            <a:ext cx="3685714" cy="50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2310" y="1916430"/>
            <a:ext cx="383286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80515" y="2771775"/>
            <a:ext cx="561530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72380" y="3712076"/>
            <a:ext cx="980952" cy="49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2" grpId="0" bldLvl="0" animBg="1"/>
      <p:bldP spid="1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2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0025" y="1991360"/>
            <a:ext cx="995426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800985"/>
            <a:ext cx="109639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01263"/>
            <a:ext cx="10733333" cy="4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355" y="4401185"/>
            <a:ext cx="108972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133975"/>
            <a:ext cx="1089723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6011545"/>
            <a:ext cx="337058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animBg="1"/>
      <p:bldP spid="13" grpId="0" bldLvl="0" animBg="1"/>
      <p:bldP spid="16" grpId="0" bldLvl="0" animBg="1"/>
      <p:bldP spid="18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124585"/>
            <a:ext cx="11230610" cy="27108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80310" y="3589655"/>
            <a:ext cx="893508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20240" y="4582160"/>
            <a:ext cx="681355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032635" y="1751965"/>
            <a:ext cx="877316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5400" y="2794635"/>
            <a:ext cx="635762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41195" y="4471035"/>
            <a:ext cx="888365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29523" y="5408842"/>
            <a:ext cx="1295238" cy="47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7" grpId="0" bldLvl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0952" y="2048518"/>
            <a:ext cx="2161904" cy="49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2345" y="2912745"/>
            <a:ext cx="414337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14920" y="2882900"/>
            <a:ext cx="220027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91428" y="4658836"/>
            <a:ext cx="2638095" cy="5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48571" y="4677889"/>
            <a:ext cx="3742857" cy="4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bldLvl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32380" y="2814320"/>
            <a:ext cx="220853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1080" y="2927350"/>
            <a:ext cx="382397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0" y="674370"/>
            <a:ext cx="10048875" cy="236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6430" y="821055"/>
            <a:ext cx="164782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081" y="1611652"/>
            <a:ext cx="2180952" cy="50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5800" y="1626257"/>
            <a:ext cx="3876190" cy="49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2293" y="2409706"/>
            <a:ext cx="2771428" cy="51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2997200"/>
            <a:ext cx="10048875" cy="383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05560" y="3035935"/>
            <a:ext cx="114300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3930" y="3068955"/>
            <a:ext cx="412115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7845" y="3716655"/>
            <a:ext cx="337883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3574" y="4673880"/>
            <a:ext cx="523809" cy="4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55595" y="4566285"/>
            <a:ext cx="419227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