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5" r:id="rId17"/>
    <p:sldId id="364" r:id="rId18"/>
    <p:sldId id="363" r:id="rId19"/>
    <p:sldId id="362" r:id="rId20"/>
    <p:sldId id="361" r:id="rId21"/>
    <p:sldId id="360" r:id="rId22"/>
    <p:sldId id="359" r:id="rId23"/>
    <p:sldId id="357" r:id="rId24"/>
    <p:sldId id="356" r:id="rId25"/>
    <p:sldId id="355" r:id="rId26"/>
    <p:sldId id="354" r:id="rId27"/>
    <p:sldId id="353" r:id="rId28"/>
    <p:sldId id="352" r:id="rId29"/>
    <p:sldId id="350" r:id="rId30"/>
    <p:sldId id="349" r:id="rId31"/>
    <p:sldId id="348" r:id="rId32"/>
    <p:sldId id="347" r:id="rId33"/>
    <p:sldId id="346" r:id="rId34"/>
    <p:sldId id="345" r:id="rId35"/>
    <p:sldId id="344" r:id="rId36"/>
    <p:sldId id="432" r:id="rId37"/>
    <p:sldId id="343" r:id="rId38"/>
    <p:sldId id="342" r:id="rId39"/>
    <p:sldId id="341" r:id="rId40"/>
    <p:sldId id="340" r:id="rId41"/>
    <p:sldId id="339" r:id="rId42"/>
    <p:sldId id="338" r:id="rId43"/>
    <p:sldId id="337" r:id="rId44"/>
    <p:sldId id="336" r:id="rId45"/>
    <p:sldId id="335" r:id="rId46"/>
    <p:sldId id="334" r:id="rId47"/>
    <p:sldId id="333" r:id="rId48"/>
    <p:sldId id="332" r:id="rId49"/>
    <p:sldId id="330" r:id="rId50"/>
    <p:sldId id="329" r:id="rId51"/>
    <p:sldId id="328" r:id="rId52"/>
    <p:sldId id="327" r:id="rId53"/>
    <p:sldId id="433" r:id="rId54"/>
    <p:sldId id="326" r:id="rId55"/>
    <p:sldId id="325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3028950"/>
            <a:ext cx="79724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8940" y="2187575"/>
            <a:ext cx="14662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3368485"/>
            <a:ext cx="619047" cy="46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94960" y="2288540"/>
            <a:ext cx="63874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1904" y="3347440"/>
            <a:ext cx="1180952" cy="57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3240" y="4373245"/>
            <a:ext cx="329120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2190" y="5425440"/>
            <a:ext cx="43478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9840" y="2299335"/>
            <a:ext cx="86118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5238" y="3378626"/>
            <a:ext cx="3028571" cy="54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98750" y="4100830"/>
            <a:ext cx="77489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0745" y="5060315"/>
            <a:ext cx="84385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7890" y="6020435"/>
            <a:ext cx="729170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5040" y="3191510"/>
            <a:ext cx="86874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292415"/>
            <a:ext cx="10800000" cy="101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21460" y="4417060"/>
            <a:ext cx="45256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665" y="3269615"/>
            <a:ext cx="861123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77670" y="4253865"/>
            <a:ext cx="909002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3525" y="5311140"/>
            <a:ext cx="63734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78050" y="3308985"/>
            <a:ext cx="86607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6715" y="4248150"/>
            <a:ext cx="91052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98295" y="5378450"/>
            <a:ext cx="71596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3600" y="2087245"/>
            <a:ext cx="79698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025" y="3013710"/>
            <a:ext cx="657923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84350" y="4796155"/>
            <a:ext cx="811403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41780" y="5815330"/>
            <a:ext cx="779780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11375" y="2324100"/>
            <a:ext cx="89731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6545" y="3397885"/>
            <a:ext cx="59524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70735" y="5514975"/>
            <a:ext cx="83445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05" y="4366260"/>
            <a:ext cx="30283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0370" y="4361180"/>
            <a:ext cx="8699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3140" y="5332095"/>
            <a:ext cx="76962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3463" y="4017317"/>
            <a:ext cx="539341" cy="46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1237" y="4034719"/>
            <a:ext cx="556739" cy="43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8770" y="3990975"/>
            <a:ext cx="16014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6958" y="5948918"/>
            <a:ext cx="513244" cy="47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8713" y="5957619"/>
            <a:ext cx="521943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66550" y="5957619"/>
            <a:ext cx="1096081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3625" y="2287270"/>
            <a:ext cx="45866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4260" y="3345180"/>
            <a:ext cx="63068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31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6635" y="3085465"/>
            <a:ext cx="30537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3084" y="4145497"/>
            <a:ext cx="1190477" cy="50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2240047"/>
            <a:ext cx="1152380" cy="5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070" y="3221355"/>
            <a:ext cx="14103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0925" y="4413885"/>
            <a:ext cx="22193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615" y="5316855"/>
            <a:ext cx="197294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1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9762" y="2217631"/>
            <a:ext cx="1511759" cy="5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9765" y="3112135"/>
            <a:ext cx="50984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3115" y="4073525"/>
            <a:ext cx="41268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31305" y="5018211"/>
            <a:ext cx="2689428" cy="49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78655" y="5937885"/>
            <a:ext cx="434784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1" grpId="0" bldLvl="0" animBg="1"/>
      <p:bldP spid="15" grpId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80" y="1134110"/>
            <a:ext cx="502348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9195" y="2055495"/>
            <a:ext cx="278574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93410" y="3164205"/>
            <a:ext cx="437134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9690" y="4140835"/>
            <a:ext cx="320484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7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270" y="3099952"/>
            <a:ext cx="1631693" cy="50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6352" y="4048557"/>
            <a:ext cx="1042234" cy="51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3949" y="5031347"/>
            <a:ext cx="521116" cy="47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7794" y="5954314"/>
            <a:ext cx="1631693" cy="51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6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8500" y="2120265"/>
            <a:ext cx="51054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9361" y="3103722"/>
            <a:ext cx="564959" cy="4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1076" y="4060821"/>
            <a:ext cx="4424068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8308" y="5035323"/>
            <a:ext cx="2372830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1515" y="5937250"/>
            <a:ext cx="45180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15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950797"/>
            <a:ext cx="3904761" cy="55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5216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3380" y="1812290"/>
            <a:ext cx="18383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0799" y="2959279"/>
            <a:ext cx="3885714" cy="55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0799" y="4037004"/>
            <a:ext cx="1200000" cy="54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1895" y="5124450"/>
            <a:ext cx="47059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1751" y="6201990"/>
            <a:ext cx="580952" cy="5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5" y="836295"/>
            <a:ext cx="9549765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5360" y="3966210"/>
            <a:ext cx="815403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5340" y="4858385"/>
            <a:ext cx="81553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85340" y="6012180"/>
            <a:ext cx="73736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3422650"/>
            <a:ext cx="87572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0690" y="4343400"/>
            <a:ext cx="926846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18285" y="5499735"/>
            <a:ext cx="91116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24761" y="3288737"/>
            <a:ext cx="1209523" cy="5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45" y="3221990"/>
            <a:ext cx="12001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5238" y="5395728"/>
            <a:ext cx="1219047" cy="5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9523" y="5424330"/>
            <a:ext cx="1200000" cy="5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72335" y="3430270"/>
            <a:ext cx="87083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28775" y="4486910"/>
            <a:ext cx="91668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28775" y="5514975"/>
            <a:ext cx="668083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1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2635" y="2186940"/>
            <a:ext cx="75685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080" y="3075940"/>
            <a:ext cx="29806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1665" y="4980940"/>
            <a:ext cx="79063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6037" y="6013032"/>
            <a:ext cx="2344623" cy="46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3448050"/>
            <a:ext cx="87788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 b="50454"/>
          <a:stretch>
            <a:fillRect/>
          </a:stretch>
        </p:blipFill>
        <p:spPr>
          <a:xfrm>
            <a:off x="1631315" y="4293235"/>
            <a:ext cx="9577160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703070" y="4377690"/>
            <a:ext cx="91986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070" y="5516880"/>
            <a:ext cx="91986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9" r="10224"/>
          <a:stretch>
            <a:fillRect/>
          </a:stretch>
        </p:blipFill>
        <p:spPr>
          <a:xfrm>
            <a:off x="767080" y="836480"/>
            <a:ext cx="9695905" cy="23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white">
          <a:xfrm>
            <a:off x="776605" y="1110615"/>
            <a:ext cx="927925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4025" y="2204720"/>
            <a:ext cx="927925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17"/>
          <a:stretch>
            <a:fillRect/>
          </a:stretch>
        </p:blipFill>
        <p:spPr>
          <a:xfrm>
            <a:off x="720090" y="972185"/>
            <a:ext cx="10668635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4432300"/>
            <a:ext cx="88728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5442585"/>
            <a:ext cx="94259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1" t="70621"/>
          <a:stretch>
            <a:fillRect/>
          </a:stretch>
        </p:blipFill>
        <p:spPr>
          <a:xfrm>
            <a:off x="818605" y="980625"/>
            <a:ext cx="9901465" cy="219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225" y="1110615"/>
            <a:ext cx="921448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2935" y="2204720"/>
            <a:ext cx="921448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2190" y="3429000"/>
            <a:ext cx="87553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4015" y="4612640"/>
            <a:ext cx="81019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68830" y="3319780"/>
            <a:ext cx="872744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5915" y="4507865"/>
            <a:ext cx="936561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05714" y="5622606"/>
            <a:ext cx="2104761" cy="5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255" y="3458210"/>
            <a:ext cx="82416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240" y="4563110"/>
            <a:ext cx="90811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86666" y="5696621"/>
            <a:ext cx="1419047" cy="5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392680" y="3357245"/>
            <a:ext cx="841311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9765" y="4418965"/>
            <a:ext cx="89420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67865" y="5680075"/>
            <a:ext cx="11214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84245" y="2286635"/>
            <a:ext cx="12452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2277123"/>
            <a:ext cx="2533333" cy="5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7930" y="4392295"/>
            <a:ext cx="29533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1570" y="5459095"/>
            <a:ext cx="28486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06265" y="4288790"/>
            <a:ext cx="26377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2780" y="5378450"/>
            <a:ext cx="39122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11575" y="2228850"/>
            <a:ext cx="55137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405" y="3366135"/>
            <a:ext cx="44881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6090" y="3184525"/>
            <a:ext cx="4648835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476" y="4547460"/>
            <a:ext cx="1200000" cy="5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428" y="5672538"/>
            <a:ext cx="599999" cy="4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2575904"/>
            <a:ext cx="542857" cy="1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215" y="3352165"/>
            <a:ext cx="162242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22570" y="2152015"/>
            <a:ext cx="147383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7045" y="3282950"/>
            <a:ext cx="340487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6775" y="4419600"/>
            <a:ext cx="310705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2429928"/>
            <a:ext cx="2133333" cy="4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8700" y="3429635"/>
            <a:ext cx="235712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4592999"/>
            <a:ext cx="1523809" cy="5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3855" y="2382520"/>
            <a:ext cx="53447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4870" y="3382010"/>
            <a:ext cx="41522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1904" y="4602839"/>
            <a:ext cx="1161904" cy="5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7970" y="2377440"/>
            <a:ext cx="23622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212280"/>
            <a:ext cx="10800000" cy="31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63775" y="3374390"/>
            <a:ext cx="32086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78500" y="4436110"/>
            <a:ext cx="58686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35200" y="5571490"/>
            <a:ext cx="70275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81630" y="3451225"/>
            <a:ext cx="876300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20290" y="4556760"/>
            <a:ext cx="59093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3312160"/>
            <a:ext cx="86671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7820" y="4308475"/>
            <a:ext cx="93135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84960" y="5601970"/>
            <a:ext cx="65671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77"/>
          <a:stretch>
            <a:fillRect/>
          </a:stretch>
        </p:blipFill>
        <p:spPr>
          <a:xfrm>
            <a:off x="720090" y="972185"/>
            <a:ext cx="10677525" cy="42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3212465"/>
            <a:ext cx="9753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115" y="4292600"/>
            <a:ext cx="158305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03120" y="2270125"/>
            <a:ext cx="88271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490" y="3410585"/>
            <a:ext cx="24326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19"/>
          <a:stretch>
            <a:fillRect/>
          </a:stretch>
        </p:blipFill>
        <p:spPr>
          <a:xfrm>
            <a:off x="720090" y="972185"/>
            <a:ext cx="10668635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4331335"/>
            <a:ext cx="88512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445125"/>
            <a:ext cx="964565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9" t="70355"/>
          <a:stretch>
            <a:fillRect/>
          </a:stretch>
        </p:blipFill>
        <p:spPr>
          <a:xfrm>
            <a:off x="983070" y="908870"/>
            <a:ext cx="9829075" cy="221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212850"/>
            <a:ext cx="90144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276475"/>
            <a:ext cx="90144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2400817"/>
            <a:ext cx="6971428" cy="5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4565" y="4500880"/>
            <a:ext cx="871728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5714" y="5687096"/>
            <a:ext cx="2409523" cy="5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2218690"/>
            <a:ext cx="857440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490" y="3505835"/>
            <a:ext cx="29051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935990" y="3636645"/>
            <a:ext cx="10677622" cy="319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8125" y="4805045"/>
            <a:ext cx="194754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845" y="5949315"/>
            <a:ext cx="14478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23"/>
          <a:stretch>
            <a:fillRect/>
          </a:stretch>
        </p:blipFill>
        <p:spPr>
          <a:xfrm>
            <a:off x="262890" y="764725"/>
            <a:ext cx="10677525" cy="295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447665" y="1844675"/>
            <a:ext cx="26758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91810" y="2924810"/>
            <a:ext cx="14478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220660"/>
            <a:ext cx="10800000" cy="97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8984" y="4412935"/>
            <a:ext cx="3676190" cy="5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479425" y="980625"/>
            <a:ext cx="10677623" cy="317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51855" y="2276475"/>
            <a:ext cx="20529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9510" y="3284855"/>
            <a:ext cx="45681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2325855"/>
            <a:ext cx="1123809" cy="5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2100" y="3374390"/>
            <a:ext cx="29864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145" y="2162810"/>
            <a:ext cx="31432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8490" y="3296285"/>
            <a:ext cx="18694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70" y="4372610"/>
            <a:ext cx="22510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3333" y="5429573"/>
            <a:ext cx="504761" cy="4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