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74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119120"/>
            <a:ext cx="1127760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5445125"/>
            <a:ext cx="801497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0435" y="6147272"/>
            <a:ext cx="1265282" cy="3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2595" y="2122805"/>
            <a:ext cx="284988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005" y="3228975"/>
            <a:ext cx="1052195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6285" y="4170680"/>
            <a:ext cx="671576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295"/>
            <a:ext cx="9920605" cy="590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2855595" y="1052830"/>
            <a:ext cx="7032080" cy="298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6"/>
          <a:stretch>
            <a:fillRect/>
          </a:stretch>
        </p:blipFill>
        <p:spPr>
          <a:xfrm>
            <a:off x="2903220" y="4589780"/>
            <a:ext cx="4752430" cy="19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7948" y="2308445"/>
            <a:ext cx="1125274" cy="35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9951" y="3152515"/>
            <a:ext cx="367277" cy="32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6043" y="4317020"/>
            <a:ext cx="1555067" cy="35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3675" y="5145459"/>
            <a:ext cx="2320879" cy="35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0463" y="5559679"/>
            <a:ext cx="711111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3675" y="5989530"/>
            <a:ext cx="1523809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6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5400" y="4735195"/>
            <a:ext cx="907288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4530" y="5761990"/>
            <a:ext cx="957516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800" y="1083310"/>
            <a:ext cx="91325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800" y="1981200"/>
            <a:ext cx="922083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800" y="2972435"/>
            <a:ext cx="939101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800" y="3906520"/>
            <a:ext cx="920178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6435" y="4873625"/>
            <a:ext cx="934021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5800" y="5873750"/>
            <a:ext cx="677989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  <p:bldP spid="19" grpId="0" bldLvl="0" animBg="1"/>
      <p:bldP spid="29" grpId="0" bldLvl="0" animBg="1"/>
      <p:bldP spid="3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72000"/>
            <a:ext cx="5489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1270" y="1028065"/>
            <a:ext cx="990028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145030"/>
            <a:ext cx="1026096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251835"/>
            <a:ext cx="1025906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445635"/>
            <a:ext cx="166497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1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49"/>
          <a:stretch>
            <a:fillRect/>
          </a:stretch>
        </p:blipFill>
        <p:spPr>
          <a:xfrm>
            <a:off x="695325" y="980440"/>
            <a:ext cx="10848340" cy="518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51"/>
          <a:stretch>
            <a:fillRect/>
          </a:stretch>
        </p:blipFill>
        <p:spPr>
          <a:xfrm>
            <a:off x="695325" y="908685"/>
            <a:ext cx="10848340" cy="202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53155" y="2372995"/>
            <a:ext cx="11430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285" y="2373706"/>
            <a:ext cx="533334" cy="4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48571" y="3432138"/>
            <a:ext cx="409523" cy="5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96945" y="3432175"/>
            <a:ext cx="137541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3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1654" y="2164328"/>
            <a:ext cx="306592" cy="35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268730"/>
            <a:ext cx="607695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755465"/>
            <a:ext cx="10800000" cy="408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6657" y="3041489"/>
            <a:ext cx="333333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797240"/>
            <a:ext cx="10800000" cy="207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