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81" r:id="rId5"/>
    <p:sldId id="380" r:id="rId6"/>
    <p:sldId id="379" r:id="rId7"/>
    <p:sldId id="378" r:id="rId8"/>
    <p:sldId id="376" r:id="rId9"/>
    <p:sldId id="375" r:id="rId10"/>
    <p:sldId id="374" r:id="rId11"/>
    <p:sldId id="373" r:id="rId12"/>
    <p:sldId id="372" r:id="rId13"/>
    <p:sldId id="370" r:id="rId14"/>
    <p:sldId id="438" r:id="rId15"/>
    <p:sldId id="369" r:id="rId16"/>
    <p:sldId id="368" r:id="rId17"/>
    <p:sldId id="367" r:id="rId18"/>
    <p:sldId id="365" r:id="rId19"/>
    <p:sldId id="364" r:id="rId20"/>
    <p:sldId id="363" r:id="rId21"/>
    <p:sldId id="362" r:id="rId22"/>
    <p:sldId id="361" r:id="rId23"/>
    <p:sldId id="359" r:id="rId24"/>
    <p:sldId id="358" r:id="rId25"/>
    <p:sldId id="357" r:id="rId26"/>
    <p:sldId id="356" r:id="rId27"/>
    <p:sldId id="355" r:id="rId28"/>
    <p:sldId id="354" r:id="rId29"/>
    <p:sldId id="353" r:id="rId30"/>
    <p:sldId id="352" r:id="rId31"/>
    <p:sldId id="351" r:id="rId32"/>
    <p:sldId id="350" r:id="rId33"/>
    <p:sldId id="349" r:id="rId34"/>
    <p:sldId id="348" r:id="rId35"/>
    <p:sldId id="345" r:id="rId36"/>
    <p:sldId id="439" r:id="rId37"/>
    <p:sldId id="343" r:id="rId38"/>
    <p:sldId id="440" r:id="rId39"/>
    <p:sldId id="342" r:id="rId40"/>
    <p:sldId id="441" r:id="rId41"/>
    <p:sldId id="341" r:id="rId42"/>
    <p:sldId id="339" r:id="rId43"/>
    <p:sldId id="338" r:id="rId44"/>
    <p:sldId id="442" r:id="rId45"/>
    <p:sldId id="337" r:id="rId46"/>
    <p:sldId id="335" r:id="rId47"/>
    <p:sldId id="334" r:id="rId48"/>
    <p:sldId id="333" r:id="rId49"/>
    <p:sldId id="443" r:id="rId50"/>
    <p:sldId id="332" r:id="rId51"/>
    <p:sldId id="331" r:id="rId52"/>
    <p:sldId id="330" r:id="rId53"/>
    <p:sldId id="328" r:id="rId54"/>
    <p:sldId id="327" r:id="rId55"/>
    <p:sldId id="326" r:id="rId56"/>
    <p:sldId id="325" r:id="rId57"/>
  </p:sldIdLst>
  <p:sldSz cx="12192000" cy="6858000"/>
  <p:notesSz cx="6858000" cy="9144000"/>
  <p:custDataLst>
    <p:tags r:id="rId6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1" Type="http://schemas.openxmlformats.org/officeDocument/2006/relationships/tags" Target="tags/tag1.xml"/><Relationship Id="rId60" Type="http://schemas.openxmlformats.org/officeDocument/2006/relationships/tableStyles" Target="tableStyles.xml"/><Relationship Id="rId6" Type="http://schemas.openxmlformats.org/officeDocument/2006/relationships/slide" Target="slides/slide4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CEBF2">
                  <a:alpha val="100000"/>
                </a:srgbClr>
              </a:clrFrom>
              <a:clrTo>
                <a:srgbClr val="FCEBF2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705" y="2132965"/>
            <a:ext cx="8885555" cy="2415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0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683710"/>
            <a:ext cx="10800000" cy="2138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2708725"/>
            <a:ext cx="10800000" cy="4040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43"/>
          <a:stretch>
            <a:fillRect/>
          </a:stretch>
        </p:blipFill>
        <p:spPr>
          <a:xfrm>
            <a:off x="695325" y="764540"/>
            <a:ext cx="10786110" cy="5400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98"/>
          <a:stretch>
            <a:fillRect/>
          </a:stretch>
        </p:blipFill>
        <p:spPr>
          <a:xfrm>
            <a:off x="767080" y="837115"/>
            <a:ext cx="10672805" cy="203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977"/>
          <a:stretch>
            <a:fillRect/>
          </a:stretch>
        </p:blipFill>
        <p:spPr>
          <a:xfrm>
            <a:off x="767080" y="2780665"/>
            <a:ext cx="10672109" cy="3990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81"/>
          <a:stretch>
            <a:fillRect/>
          </a:stretch>
        </p:blipFill>
        <p:spPr>
          <a:xfrm>
            <a:off x="839470" y="836480"/>
            <a:ext cx="10786110" cy="307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97"/>
          <a:stretch>
            <a:fillRect/>
          </a:stretch>
        </p:blipFill>
        <p:spPr>
          <a:xfrm>
            <a:off x="839470" y="3789045"/>
            <a:ext cx="10786110" cy="3096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81"/>
          <a:stretch>
            <a:fillRect/>
          </a:stretch>
        </p:blipFill>
        <p:spPr>
          <a:xfrm>
            <a:off x="694690" y="765360"/>
            <a:ext cx="10786110" cy="3981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714"/>
          <a:stretch>
            <a:fillRect/>
          </a:stretch>
        </p:blipFill>
        <p:spPr>
          <a:xfrm>
            <a:off x="767080" y="4580890"/>
            <a:ext cx="10786110" cy="202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83"/>
          <a:stretch>
            <a:fillRect/>
          </a:stretch>
        </p:blipFill>
        <p:spPr>
          <a:xfrm>
            <a:off x="720090" y="908500"/>
            <a:ext cx="10786110" cy="4102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5084895"/>
            <a:ext cx="10800000" cy="906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28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345295" cy="603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/>
          <a:stretch>
            <a:fillRect/>
          </a:stretch>
        </p:blipFill>
        <p:spPr>
          <a:xfrm>
            <a:off x="767080" y="764540"/>
            <a:ext cx="9192895" cy="612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908685"/>
            <a:ext cx="8949055" cy="595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150"/>
            <a:ext cx="9294495" cy="6261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10" y="756100"/>
            <a:ext cx="10672574" cy="1853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8725"/>
            <a:ext cx="10672573" cy="4029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7858760" cy="5973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5130" y="1692910"/>
            <a:ext cx="59690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4540"/>
            <a:ext cx="8906510" cy="6007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452"/>
          <a:stretch>
            <a:fillRect/>
          </a:stretch>
        </p:blipFill>
        <p:spPr>
          <a:xfrm>
            <a:off x="720090" y="972185"/>
            <a:ext cx="10899775" cy="5337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1196340"/>
            <a:ext cx="888301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2060575"/>
            <a:ext cx="10624820" cy="437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2636335"/>
            <a:ext cx="10800000" cy="2536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550"/>
          <a:stretch>
            <a:fillRect/>
          </a:stretch>
        </p:blipFill>
        <p:spPr>
          <a:xfrm>
            <a:off x="622935" y="980625"/>
            <a:ext cx="10899775" cy="1750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1124585"/>
            <a:ext cx="10624820" cy="437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6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592455" y="1035050"/>
            <a:ext cx="10799445" cy="539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0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3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930"/>
            <a:ext cx="8906510" cy="593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32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2073910" y="3148965"/>
            <a:ext cx="774509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39875" y="4044315"/>
            <a:ext cx="831786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504950" y="4932680"/>
            <a:ext cx="859790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539875" y="5982970"/>
            <a:ext cx="833247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bldLvl="0" animBg="1"/>
      <p:bldP spid="27" grpId="0" bldLvl="0" animBg="1"/>
      <p:bldP spid="3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5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630555" y="1226185"/>
            <a:ext cx="925639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236470"/>
            <a:ext cx="933704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268980"/>
            <a:ext cx="419481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  <p:bldP spid="2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6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929765" y="3068955"/>
            <a:ext cx="811339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00200" y="3973830"/>
            <a:ext cx="856170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46860" y="4964430"/>
            <a:ext cx="869188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513205" y="5960745"/>
            <a:ext cx="852932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20" grpId="0" bldLvl="0" animBg="1"/>
      <p:bldP spid="3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710"/>
            <a:ext cx="10800000" cy="214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0090" y="927100"/>
            <a:ext cx="914717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5490" y="1894205"/>
            <a:ext cx="969200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80480"/>
            <a:ext cx="10800000" cy="4104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745490" y="2924810"/>
            <a:ext cx="914717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2935" y="3992880"/>
            <a:ext cx="914717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48335" y="4959985"/>
            <a:ext cx="969200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48335" y="5990590"/>
            <a:ext cx="914717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055"/>
          <a:stretch>
            <a:fillRect/>
          </a:stretch>
        </p:blipFill>
        <p:spPr>
          <a:xfrm>
            <a:off x="720090" y="972185"/>
            <a:ext cx="10899775" cy="3050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6" t="37601"/>
          <a:stretch>
            <a:fillRect/>
          </a:stretch>
        </p:blipFill>
        <p:spPr>
          <a:xfrm>
            <a:off x="622935" y="852990"/>
            <a:ext cx="10330180" cy="515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885825" y="998855"/>
            <a:ext cx="999934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615315" y="1965960"/>
            <a:ext cx="1040574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695325" y="3060065"/>
            <a:ext cx="1025652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699135" y="4064635"/>
            <a:ext cx="1018667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407035" y="5156835"/>
            <a:ext cx="1025652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0" grpId="0" bldLvl="0" animBg="1"/>
      <p:bldP spid="51" grpId="0" bldLvl="0" animBg="1"/>
      <p:bldP spid="52" grpId="0" bldLvl="0" animBg="1"/>
      <p:bldP spid="5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189"/>
          <a:stretch>
            <a:fillRect/>
          </a:stretch>
        </p:blipFill>
        <p:spPr>
          <a:xfrm>
            <a:off x="622935" y="980440"/>
            <a:ext cx="10899140" cy="5225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59560" y="4354830"/>
            <a:ext cx="989139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935" y="5372735"/>
            <a:ext cx="989139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39"/>
          <a:stretch>
            <a:fillRect/>
          </a:stretch>
        </p:blipFill>
        <p:spPr>
          <a:xfrm>
            <a:off x="191135" y="908685"/>
            <a:ext cx="10899140" cy="222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1270" y="1089660"/>
            <a:ext cx="972502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2132330"/>
            <a:ext cx="972502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40"/>
          <a:stretch>
            <a:fillRect/>
          </a:stretch>
        </p:blipFill>
        <p:spPr>
          <a:xfrm>
            <a:off x="767080" y="836295"/>
            <a:ext cx="10379075" cy="5904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919605" y="3826510"/>
            <a:ext cx="972502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199515" y="4869180"/>
            <a:ext cx="972502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271270" y="5876925"/>
            <a:ext cx="972502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4" grpId="0" bldLvl="0" animBg="1"/>
      <p:bldP spid="4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6" t="74860"/>
          <a:stretch>
            <a:fillRect/>
          </a:stretch>
        </p:blipFill>
        <p:spPr>
          <a:xfrm>
            <a:off x="911315" y="692970"/>
            <a:ext cx="10062959" cy="2039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38"/>
          <a:stretch>
            <a:fillRect/>
          </a:stretch>
        </p:blipFill>
        <p:spPr>
          <a:xfrm>
            <a:off x="911225" y="2732405"/>
            <a:ext cx="10672859" cy="4018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4" name="矩形 43"/>
          <p:cNvSpPr/>
          <p:nvPr/>
        </p:nvSpPr>
        <p:spPr bwMode="white">
          <a:xfrm>
            <a:off x="982345" y="874395"/>
            <a:ext cx="992187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982345" y="1844675"/>
            <a:ext cx="972502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926465" y="2743200"/>
            <a:ext cx="985329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911225" y="3789045"/>
            <a:ext cx="992187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911225" y="4831080"/>
            <a:ext cx="1005395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979805" y="5876925"/>
            <a:ext cx="985329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2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68"/>
          <a:stretch>
            <a:fillRect/>
          </a:stretch>
        </p:blipFill>
        <p:spPr>
          <a:xfrm>
            <a:off x="695325" y="836480"/>
            <a:ext cx="10899775" cy="4235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767080" y="980440"/>
            <a:ext cx="1019238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767080" y="2060575"/>
            <a:ext cx="1011555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835660" y="3076575"/>
            <a:ext cx="1004697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767080" y="4220845"/>
            <a:ext cx="992187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8" grpId="0" bldLvl="0" animBg="1"/>
      <p:bldP spid="59" grpId="0" bldLvl="0" animBg="1"/>
      <p:bldP spid="60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41"/>
          <a:stretch>
            <a:fillRect/>
          </a:stretch>
        </p:blipFill>
        <p:spPr>
          <a:xfrm>
            <a:off x="767080" y="836295"/>
            <a:ext cx="9964420" cy="5832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39"/>
          <a:stretch>
            <a:fillRect/>
          </a:stretch>
        </p:blipFill>
        <p:spPr>
          <a:xfrm>
            <a:off x="720090" y="972185"/>
            <a:ext cx="10899775" cy="569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61"/>
          <a:stretch>
            <a:fillRect/>
          </a:stretch>
        </p:blipFill>
        <p:spPr>
          <a:xfrm>
            <a:off x="720090" y="1053015"/>
            <a:ext cx="10899775" cy="2047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03"/>
          <a:stretch>
            <a:fillRect/>
          </a:stretch>
        </p:blipFill>
        <p:spPr>
          <a:xfrm>
            <a:off x="767080" y="2997200"/>
            <a:ext cx="10899775" cy="3384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15"/>
          <a:stretch>
            <a:fillRect/>
          </a:stretch>
        </p:blipFill>
        <p:spPr>
          <a:xfrm>
            <a:off x="720090" y="908870"/>
            <a:ext cx="10899775" cy="3209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364805"/>
            <a:ext cx="10899653" cy="1975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1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07"/>
          <a:stretch>
            <a:fillRect/>
          </a:stretch>
        </p:blipFill>
        <p:spPr>
          <a:xfrm>
            <a:off x="720090" y="972185"/>
            <a:ext cx="10899775" cy="440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03365" y="2052955"/>
            <a:ext cx="162750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9150" y="4220845"/>
            <a:ext cx="380619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48"/>
          <a:stretch>
            <a:fillRect/>
          </a:stretch>
        </p:blipFill>
        <p:spPr>
          <a:xfrm>
            <a:off x="46990" y="764725"/>
            <a:ext cx="10899775" cy="3404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999105" y="2064385"/>
            <a:ext cx="408813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7510" y="3127375"/>
            <a:ext cx="2807970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34285" y="3424711"/>
            <a:ext cx="295238" cy="51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72380" y="3424711"/>
            <a:ext cx="304761" cy="51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0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19730" y="3458210"/>
            <a:ext cx="855154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10765" y="4368165"/>
            <a:ext cx="908367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339340" y="5687695"/>
            <a:ext cx="102552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9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2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4"/>
          <a:stretch>
            <a:fillRect/>
          </a:stretch>
        </p:blipFill>
        <p:spPr>
          <a:xfrm>
            <a:off x="1631315" y="2072005"/>
            <a:ext cx="9793060" cy="2084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59965" y="2148205"/>
            <a:ext cx="853630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93215" y="3261995"/>
            <a:ext cx="489077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5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25295" y="3305810"/>
            <a:ext cx="966851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39825" y="4312920"/>
            <a:ext cx="1022223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72845" y="5298440"/>
            <a:ext cx="586105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3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2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51965" y="2212975"/>
            <a:ext cx="933259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895" y="3172460"/>
            <a:ext cx="1034542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3895" y="4132580"/>
            <a:ext cx="1034542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1490" y="5049520"/>
            <a:ext cx="1044257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3895" y="5957570"/>
            <a:ext cx="1045972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  <p:bldP spid="17" grpId="0" bldLvl="0" animBg="1"/>
      <p:bldP spid="19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6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4530" y="1248410"/>
            <a:ext cx="1025652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4530" y="2108200"/>
            <a:ext cx="1025652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4530" y="3147695"/>
            <a:ext cx="1017460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4530" y="4092575"/>
            <a:ext cx="1017397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4530" y="5014595"/>
            <a:ext cx="1013206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4530" y="5991860"/>
            <a:ext cx="1014476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3" grpId="0" bldLvl="0" animBg="1"/>
      <p:bldP spid="18" grpId="0" bldLvl="0" animBg="1"/>
      <p:bldP spid="21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8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260" y="1104265"/>
            <a:ext cx="1058164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260" y="2096770"/>
            <a:ext cx="1053465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1215" y="3039745"/>
            <a:ext cx="1066165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3260" y="4120515"/>
            <a:ext cx="1059497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3260" y="5102225"/>
            <a:ext cx="1053465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2968" y="6093028"/>
            <a:ext cx="8730109" cy="472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2" grpId="0" bldLvl="0" animBg="1"/>
      <p:bldP spid="17" grpId="0" bldLvl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684980"/>
            <a:ext cx="10800000" cy="1975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2781115"/>
            <a:ext cx="10800000" cy="3986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4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7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1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