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3076575"/>
            <a:ext cx="50673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2192576"/>
            <a:ext cx="2761904" cy="4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945" y="3091815"/>
            <a:ext cx="155765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4053840"/>
            <a:ext cx="618934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81810" y="2947035"/>
            <a:ext cx="96056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4585" y="3904615"/>
            <a:ext cx="1010920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28090" y="4843145"/>
            <a:ext cx="101600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59403" y="5936210"/>
            <a:ext cx="7684130" cy="49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  <p:bldP spid="28" grpId="0" bldLvl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4001770"/>
            <a:ext cx="960818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4931410"/>
            <a:ext cx="101390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590" y="5894070"/>
            <a:ext cx="72155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138680"/>
            <a:ext cx="95827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8395" y="3089910"/>
            <a:ext cx="1044638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2540" y="4025900"/>
            <a:ext cx="1023683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01420" y="4941570"/>
            <a:ext cx="75755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6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1145" y="2922905"/>
            <a:ext cx="35560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3828" y="3076440"/>
            <a:ext cx="3407359" cy="4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305" y="4984750"/>
            <a:ext cx="36868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1163" y="5026677"/>
            <a:ext cx="489354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4760" y="5974715"/>
            <a:ext cx="31877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53333" y="1257774"/>
            <a:ext cx="533333" cy="4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540" y="2127250"/>
            <a:ext cx="33293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285" y="2257986"/>
            <a:ext cx="3714285" cy="50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5714" y="5325301"/>
            <a:ext cx="3619047" cy="50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53530" y="5334635"/>
            <a:ext cx="38868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8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461" y="2201158"/>
            <a:ext cx="2071402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2799" y="2201158"/>
            <a:ext cx="1497507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1945" y="2192186"/>
            <a:ext cx="1013283" cy="47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0092" y="3170130"/>
            <a:ext cx="475256" cy="4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635" y="4962525"/>
            <a:ext cx="21736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7109" y="5081158"/>
            <a:ext cx="1076053" cy="47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2375" y="6036945"/>
            <a:ext cx="303974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4328795"/>
            <a:ext cx="95592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5481320"/>
            <a:ext cx="565594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2143760"/>
            <a:ext cx="972248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8250" y="3076575"/>
            <a:ext cx="101796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96035" y="4066540"/>
            <a:ext cx="1019048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96670" y="5216525"/>
            <a:ext cx="1020318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9185"/>
            <a:ext cx="1029525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203450"/>
            <a:ext cx="102952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3378853"/>
            <a:ext cx="2438095" cy="47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2174791"/>
            <a:ext cx="1066666" cy="47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4083984"/>
            <a:ext cx="1028571" cy="47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39900" y="2905760"/>
            <a:ext cx="95802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3810" y="3963670"/>
            <a:ext cx="997648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1750" y="4803775"/>
            <a:ext cx="985837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73175" y="5828665"/>
            <a:ext cx="54984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