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92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1" r:id="rId31"/>
    <p:sldId id="330" r:id="rId32"/>
    <p:sldId id="329" r:id="rId33"/>
    <p:sldId id="327" r:id="rId34"/>
    <p:sldId id="326" r:id="rId35"/>
    <p:sldId id="325" r:id="rId36"/>
    <p:sldId id="393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2277110"/>
            <a:ext cx="71056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860800"/>
            <a:ext cx="72294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46275" y="1847215"/>
            <a:ext cx="826706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82065" y="2804160"/>
            <a:ext cx="881189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10640" y="3815080"/>
            <a:ext cx="73444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0060" y="2891790"/>
            <a:ext cx="860806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5860" y="3830320"/>
            <a:ext cx="65455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3877156"/>
            <a:ext cx="371428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4797425"/>
            <a:ext cx="653351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1675" y="4651375"/>
            <a:ext cx="89922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5735" y="5654675"/>
            <a:ext cx="81813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114280" cy="590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10269855" cy="340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230370"/>
            <a:ext cx="10269855" cy="250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707" y="1834834"/>
            <a:ext cx="295252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26845" y="2444115"/>
            <a:ext cx="79851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5070" y="3211195"/>
            <a:ext cx="82689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7450" y="3893820"/>
            <a:ext cx="827722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87450" y="4615815"/>
            <a:ext cx="82238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72210" y="5335905"/>
            <a:ext cx="83604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64590" y="6187440"/>
            <a:ext cx="40290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  <p:bldP spid="25" grpId="0" bldLvl="0" animBg="1"/>
      <p:bldP spid="33" grpId="0" bldLvl="0" animBg="1"/>
      <p:bldP spid="4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990" y="2954655"/>
            <a:ext cx="96266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2520" y="3843020"/>
            <a:ext cx="1040765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99160" y="4698365"/>
            <a:ext cx="1053528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82065" y="5624195"/>
            <a:ext cx="10922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7" grpId="0" bldLvl="0" animBg="1"/>
      <p:bldP spid="2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030335" cy="604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2246630"/>
            <a:ext cx="80899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6950" y="3067050"/>
            <a:ext cx="88074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765" y="3837305"/>
            <a:ext cx="84963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7765" y="4681855"/>
            <a:ext cx="85407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92835" y="5330190"/>
            <a:ext cx="86569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83005" y="6170295"/>
            <a:ext cx="585978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6" grpId="0" bldLvl="0" animBg="1"/>
      <p:bldP spid="21" grpId="0" bldLvl="0" animBg="1"/>
      <p:bldP spid="2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764540"/>
            <a:ext cx="11425555" cy="59645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9523" y="3040329"/>
            <a:ext cx="552380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120" y="2975610"/>
            <a:ext cx="59055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8095" y="3907693"/>
            <a:ext cx="533333" cy="5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170" y="3907790"/>
            <a:ext cx="7429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34285" y="4832246"/>
            <a:ext cx="1095238" cy="4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77142" y="5737736"/>
            <a:ext cx="1047620" cy="4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2106245"/>
            <a:ext cx="361904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5"/>
          <a:stretch>
            <a:fillRect/>
          </a:stretch>
        </p:blipFill>
        <p:spPr>
          <a:xfrm>
            <a:off x="720090" y="972185"/>
            <a:ext cx="10848975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6" t="48256"/>
          <a:stretch>
            <a:fillRect/>
          </a:stretch>
        </p:blipFill>
        <p:spPr>
          <a:xfrm>
            <a:off x="695415" y="980625"/>
            <a:ext cx="9721125" cy="371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99105" y="1219200"/>
            <a:ext cx="74174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4705" y="2153285"/>
            <a:ext cx="96012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1225" y="3060065"/>
            <a:ext cx="953897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225" y="3966845"/>
            <a:ext cx="94322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05" y="3572960"/>
            <a:ext cx="10800000" cy="27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05" y="958215"/>
            <a:ext cx="10847030" cy="261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43809" y="1200969"/>
            <a:ext cx="6790476" cy="5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91995"/>
            <a:ext cx="94608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5635" y="2858770"/>
            <a:ext cx="954405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3260" y="3853815"/>
            <a:ext cx="62172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22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