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CEBF2">
                  <a:alpha val="100000"/>
                </a:srgbClr>
              </a:clrFrom>
              <a:clrTo>
                <a:srgbClr val="FCEBF2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150" y="1476375"/>
            <a:ext cx="674370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22670" y="1077595"/>
            <a:ext cx="47580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2078322"/>
            <a:ext cx="1209523" cy="48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130" y="2936875"/>
            <a:ext cx="43834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7415" y="2990850"/>
            <a:ext cx="86036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39875" y="3893185"/>
            <a:ext cx="915162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24965" y="4824095"/>
            <a:ext cx="176339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7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70457" y="3385355"/>
            <a:ext cx="1760825" cy="56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9982" y="5157662"/>
            <a:ext cx="508473" cy="4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3085" y="6006108"/>
            <a:ext cx="4774002" cy="55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3823642"/>
            <a:ext cx="1247619" cy="42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5405" y="4681855"/>
            <a:ext cx="13042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720090" y="972185"/>
            <a:ext cx="9395274" cy="531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4580890"/>
            <a:ext cx="152908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672573" cy="515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6020885"/>
            <a:ext cx="10672575" cy="80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7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37460" y="1950720"/>
            <a:ext cx="45186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82800" y="4319905"/>
            <a:ext cx="788035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38910" y="5153660"/>
            <a:ext cx="85483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67180" y="6050280"/>
            <a:ext cx="443420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9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1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