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9" r:id="rId4"/>
    <p:sldId id="388" r:id="rId5"/>
    <p:sldId id="387" r:id="rId6"/>
    <p:sldId id="386" r:id="rId7"/>
    <p:sldId id="384" r:id="rId8"/>
    <p:sldId id="383" r:id="rId9"/>
    <p:sldId id="382" r:id="rId10"/>
    <p:sldId id="381" r:id="rId11"/>
    <p:sldId id="380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6" r:id="rId24"/>
    <p:sldId id="365" r:id="rId25"/>
    <p:sldId id="364" r:id="rId26"/>
    <p:sldId id="363" r:id="rId27"/>
    <p:sldId id="361" r:id="rId28"/>
    <p:sldId id="360" r:id="rId29"/>
    <p:sldId id="359" r:id="rId30"/>
    <p:sldId id="358" r:id="rId31"/>
    <p:sldId id="357" r:id="rId32"/>
    <p:sldId id="356" r:id="rId33"/>
    <p:sldId id="355" r:id="rId34"/>
    <p:sldId id="354" r:id="rId35"/>
    <p:sldId id="353" r:id="rId36"/>
    <p:sldId id="352" r:id="rId37"/>
    <p:sldId id="351" r:id="rId38"/>
    <p:sldId id="350" r:id="rId39"/>
    <p:sldId id="349" r:id="rId40"/>
    <p:sldId id="348" r:id="rId41"/>
    <p:sldId id="347" r:id="rId42"/>
    <p:sldId id="346" r:id="rId43"/>
    <p:sldId id="344" r:id="rId44"/>
    <p:sldId id="343" r:id="rId45"/>
    <p:sldId id="342" r:id="rId46"/>
    <p:sldId id="341" r:id="rId47"/>
    <p:sldId id="340" r:id="rId48"/>
    <p:sldId id="338" r:id="rId49"/>
    <p:sldId id="337" r:id="rId50"/>
    <p:sldId id="336" r:id="rId51"/>
    <p:sldId id="335" r:id="rId52"/>
    <p:sldId id="334" r:id="rId53"/>
    <p:sldId id="332" r:id="rId54"/>
    <p:sldId id="331" r:id="rId55"/>
    <p:sldId id="330" r:id="rId56"/>
    <p:sldId id="329" r:id="rId57"/>
    <p:sldId id="327" r:id="rId58"/>
    <p:sldId id="326" r:id="rId59"/>
    <p:sldId id="456" r:id="rId60"/>
    <p:sldId id="325" r:id="rId61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2"/>
          <a:stretch>
            <a:fillRect/>
          </a:stretch>
        </p:blipFill>
        <p:spPr>
          <a:xfrm>
            <a:off x="2783840" y="2708910"/>
            <a:ext cx="6744425" cy="154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84670"/>
            <a:ext cx="10800000" cy="133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200981"/>
            <a:ext cx="857142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285" y="1200981"/>
            <a:ext cx="771428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2593950"/>
            <a:ext cx="23142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7" y="3319058"/>
            <a:ext cx="1866666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285" y="4025083"/>
            <a:ext cx="1285714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6190" y="4015542"/>
            <a:ext cx="314285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9047" y="4750191"/>
            <a:ext cx="771428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5001953"/>
            <a:ext cx="295238" cy="3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780" y="4951730"/>
            <a:ext cx="33337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4810" y="4951730"/>
            <a:ext cx="3784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2706535"/>
            <a:ext cx="295238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2110" y="1196340"/>
            <a:ext cx="853440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1716405"/>
            <a:ext cx="945007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4050609"/>
            <a:ext cx="838095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5518429"/>
            <a:ext cx="838095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784114"/>
            <a:ext cx="857142" cy="35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10046970" cy="591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63"/>
          <a:stretch>
            <a:fillRect/>
          </a:stretch>
        </p:blipFill>
        <p:spPr>
          <a:xfrm>
            <a:off x="720090" y="3860800"/>
            <a:ext cx="10835005" cy="216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0709" y="2385658"/>
            <a:ext cx="763409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0365" y="3013075"/>
            <a:ext cx="111442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7510" y="3035414"/>
            <a:ext cx="1816386" cy="34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0647" y="3685170"/>
            <a:ext cx="1939233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6222" y="4352487"/>
            <a:ext cx="1877810" cy="34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90023" y="5002243"/>
            <a:ext cx="279039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1965" y="4930775"/>
            <a:ext cx="119316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5229" y="5660780"/>
            <a:ext cx="1509268" cy="34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10" grpId="0" animBg="1"/>
      <p:bldP spid="11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53"/>
          <a:stretch>
            <a:fillRect/>
          </a:stretch>
        </p:blipFill>
        <p:spPr>
          <a:xfrm>
            <a:off x="678180" y="1053015"/>
            <a:ext cx="10835005" cy="497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791210"/>
            <a:ext cx="10197465" cy="128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132330"/>
            <a:ext cx="10197465" cy="458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5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9167812" cy="66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84445"/>
            <a:ext cx="9167812" cy="5354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015" y="1522730"/>
            <a:ext cx="40703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115" y="1052830"/>
            <a:ext cx="91941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1772285"/>
            <a:ext cx="1011555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3364230"/>
            <a:ext cx="100196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290" y="4079240"/>
            <a:ext cx="104101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571" y="4832288"/>
            <a:ext cx="1095238" cy="32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1829828"/>
            <a:ext cx="9895238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190" y="2553970"/>
            <a:ext cx="1053846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3269074"/>
            <a:ext cx="10276190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3993462"/>
            <a:ext cx="10209523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815" y="4626610"/>
            <a:ext cx="728218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8571" y="1860562"/>
            <a:ext cx="9828570" cy="39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190" y="2576830"/>
            <a:ext cx="1060704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3322391"/>
            <a:ext cx="2438095" cy="36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4285" y="2660537"/>
            <a:ext cx="2980952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3475" y="2635250"/>
            <a:ext cx="224282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404638"/>
            <a:ext cx="761904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4285" y="4797443"/>
            <a:ext cx="3390476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6666" y="4816523"/>
            <a:ext cx="2971428" cy="35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5503385"/>
            <a:ext cx="1257142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5735" y="1740535"/>
            <a:ext cx="100247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2573828"/>
            <a:ext cx="10295239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3288930"/>
            <a:ext cx="10419047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3630" y="4023360"/>
            <a:ext cx="84734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9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282" y="1156566"/>
            <a:ext cx="238369" cy="24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1196340"/>
            <a:ext cx="913574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750060"/>
            <a:ext cx="1011872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264015" cy="59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1887220"/>
            <a:ext cx="97510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690" y="2592070"/>
            <a:ext cx="102793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2385" y="3316605"/>
            <a:ext cx="100838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9690" y="4031615"/>
            <a:ext cx="70758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644775"/>
            <a:ext cx="97929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30" y="3352615"/>
            <a:ext cx="10800000" cy="277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0320" y="3429000"/>
            <a:ext cx="1030033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0320" y="4136390"/>
            <a:ext cx="101892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0320" y="4852670"/>
            <a:ext cx="101892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2860" y="5579110"/>
            <a:ext cx="405447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2100" y="3400425"/>
            <a:ext cx="792607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0945" y="3889375"/>
            <a:ext cx="835088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7915" y="4535805"/>
            <a:ext cx="84315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6998" y="5147609"/>
            <a:ext cx="817933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6822" y="5732975"/>
            <a:ext cx="8233918" cy="31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4440" y="6234430"/>
            <a:ext cx="451294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animBg="1"/>
      <p:bldP spid="13" grpId="0" animBg="1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925525"/>
            <a:ext cx="419047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2650204"/>
            <a:ext cx="1447618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6"/>
          <a:stretch>
            <a:fillRect/>
          </a:stretch>
        </p:blipFill>
        <p:spPr>
          <a:xfrm>
            <a:off x="1343025" y="3356610"/>
            <a:ext cx="9001215" cy="13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95315" y="3451996"/>
            <a:ext cx="828571" cy="37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4839" y="4187896"/>
            <a:ext cx="828571" cy="36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545404"/>
            <a:ext cx="9009523" cy="4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3270124"/>
            <a:ext cx="2219047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4710028"/>
            <a:ext cx="9019047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215" y="5366385"/>
            <a:ext cx="95624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9047" y="6140395"/>
            <a:ext cx="2266666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6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8680" y="1073150"/>
            <a:ext cx="189674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4826" y="1142162"/>
            <a:ext cx="679838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0565" y="1771650"/>
            <a:ext cx="271780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2175" y="1771763"/>
            <a:ext cx="1861057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9364" y="2418381"/>
            <a:ext cx="305927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3065" y="4228465"/>
            <a:ext cx="859980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0795" y="4893310"/>
            <a:ext cx="91757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0795" y="5511800"/>
            <a:ext cx="90500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55395" y="6144260"/>
            <a:ext cx="377317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animBg="1"/>
      <p:bldP spid="12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867535"/>
            <a:ext cx="100755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553970"/>
            <a:ext cx="108762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39847"/>
            <a:ext cx="10714285" cy="3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660" y="3907155"/>
            <a:ext cx="108496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390" y="4592955"/>
            <a:ext cx="108248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278755"/>
            <a:ext cx="109823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955548"/>
            <a:ext cx="9742857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bldLvl="0" animBg="1"/>
      <p:bldP spid="12" grpId="0" bldLvl="0" animBg="1"/>
      <p:bldP spid="14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1271270" y="2060575"/>
            <a:ext cx="7992835" cy="13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8730" y="2156460"/>
            <a:ext cx="8375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9275" y="2155920"/>
            <a:ext cx="438095" cy="3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8322" y="2872397"/>
            <a:ext cx="447619" cy="38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2735" y="2801620"/>
            <a:ext cx="80010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285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10470515" cy="347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220845"/>
            <a:ext cx="10470515" cy="268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02"/>
          <a:stretch>
            <a:fillRect/>
          </a:stretch>
        </p:blipFill>
        <p:spPr>
          <a:xfrm>
            <a:off x="720090" y="972185"/>
            <a:ext cx="10834370" cy="432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98"/>
          <a:stretch>
            <a:fillRect/>
          </a:stretch>
        </p:blipFill>
        <p:spPr>
          <a:xfrm>
            <a:off x="767080" y="908870"/>
            <a:ext cx="10834370" cy="27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1830070"/>
            <a:ext cx="85458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2555240"/>
            <a:ext cx="97872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3279807"/>
            <a:ext cx="400000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4403916"/>
            <a:ext cx="3266666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580" y="4333240"/>
            <a:ext cx="327596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4977765"/>
            <a:ext cx="24574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6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9885" y="3616325"/>
            <a:ext cx="81407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325" y="4315460"/>
            <a:ext cx="87172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9680" y="4954905"/>
            <a:ext cx="86728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335" y="5594985"/>
            <a:ext cx="863854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8210" y="6226736"/>
            <a:ext cx="4894355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