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8" r:id="rId5"/>
    <p:sldId id="357" r:id="rId6"/>
    <p:sldId id="356" r:id="rId7"/>
    <p:sldId id="355" r:id="rId8"/>
    <p:sldId id="354" r:id="rId9"/>
    <p:sldId id="353" r:id="rId10"/>
    <p:sldId id="351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92" r:id="rId20"/>
    <p:sldId id="342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93" r:id="rId37"/>
    <p:sldId id="325" r:id="rId38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3900" y="2924810"/>
            <a:ext cx="5664200" cy="10153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994785" y="1120140"/>
            <a:ext cx="622173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9455" y="2058670"/>
            <a:ext cx="956945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34060" y="2973070"/>
            <a:ext cx="682053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785"/>
            <a:ext cx="10083165" cy="6035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4040" y="2035810"/>
            <a:ext cx="822642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53490" y="2928620"/>
            <a:ext cx="881761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72380" y="3979001"/>
            <a:ext cx="6695238" cy="50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2182159"/>
            <a:ext cx="6695238" cy="49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6415" y="3938905"/>
            <a:ext cx="739584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52"/>
          <a:stretch>
            <a:fillRect/>
          </a:stretch>
        </p:blipFill>
        <p:spPr>
          <a:xfrm>
            <a:off x="751205" y="692785"/>
            <a:ext cx="10303510" cy="2667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7" t="34456" r="7814"/>
          <a:stretch>
            <a:fillRect/>
          </a:stretch>
        </p:blipFill>
        <p:spPr>
          <a:xfrm>
            <a:off x="2351405" y="3213100"/>
            <a:ext cx="6079490" cy="350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23" b="36764"/>
          <a:stretch>
            <a:fillRect/>
          </a:stretch>
        </p:blipFill>
        <p:spPr>
          <a:xfrm>
            <a:off x="720090" y="972185"/>
            <a:ext cx="9696540" cy="4689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71270" y="1134110"/>
            <a:ext cx="890651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6445" y="2060575"/>
            <a:ext cx="941133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695325" y="2987040"/>
            <a:ext cx="941133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695325" y="3932555"/>
            <a:ext cx="941133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720090" y="4878070"/>
            <a:ext cx="941133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57" grpId="0" bldLvl="0" animBg="1"/>
      <p:bldP spid="58" grpId="0" bldLvl="0" animBg="1"/>
      <p:bldP spid="5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36" r="10623"/>
          <a:stretch>
            <a:fillRect/>
          </a:stretch>
        </p:blipFill>
        <p:spPr>
          <a:xfrm>
            <a:off x="797560" y="961575"/>
            <a:ext cx="9696540" cy="2726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839470" y="1052830"/>
            <a:ext cx="936815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796290" y="1979295"/>
            <a:ext cx="941133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725170" y="2905760"/>
            <a:ext cx="941133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7" grpId="0" bldLvl="0" animBg="1"/>
      <p:bldP spid="5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2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7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9227185" cy="6108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847850" y="620395"/>
            <a:ext cx="9628505" cy="89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320" y="1628775"/>
            <a:ext cx="10567035" cy="5149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3043013"/>
            <a:ext cx="9466666" cy="49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315" y="3949700"/>
            <a:ext cx="476885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3090" y="2837180"/>
            <a:ext cx="960501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4095" y="3916680"/>
            <a:ext cx="1050544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70000" y="4681220"/>
            <a:ext cx="561213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4990" y="2875280"/>
            <a:ext cx="974661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1580" y="3841115"/>
            <a:ext cx="1030922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61745" y="4825365"/>
            <a:ext cx="1030986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91428" y="5793632"/>
            <a:ext cx="2361904" cy="4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9" grpId="0" bldLvl="0" animBg="1"/>
      <p:bldP spid="2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52"/>
          <a:stretch>
            <a:fillRect/>
          </a:stretch>
        </p:blipFill>
        <p:spPr>
          <a:xfrm>
            <a:off x="720090" y="972185"/>
            <a:ext cx="10848975" cy="555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2" name="矩形 41"/>
          <p:cNvSpPr/>
          <p:nvPr/>
        </p:nvSpPr>
        <p:spPr bwMode="white">
          <a:xfrm>
            <a:off x="1775460" y="2925445"/>
            <a:ext cx="960501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926465" y="3822065"/>
            <a:ext cx="1050544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182370" y="4769485"/>
            <a:ext cx="1053782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983615" y="5733415"/>
            <a:ext cx="1053782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9" t="75048"/>
          <a:stretch>
            <a:fillRect/>
          </a:stretch>
        </p:blipFill>
        <p:spPr>
          <a:xfrm>
            <a:off x="623660" y="980625"/>
            <a:ext cx="10441215" cy="1846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3" name="矩形 42"/>
          <p:cNvSpPr/>
          <p:nvPr/>
        </p:nvSpPr>
        <p:spPr bwMode="white">
          <a:xfrm>
            <a:off x="480060" y="1053465"/>
            <a:ext cx="1050544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735965" y="2000885"/>
            <a:ext cx="1053782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365" y="2992755"/>
            <a:ext cx="977328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6515" y="3863340"/>
            <a:ext cx="1041590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90930" y="4734560"/>
            <a:ext cx="931164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1428" y="2963961"/>
            <a:ext cx="523809" cy="4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05714" y="2983023"/>
            <a:ext cx="523809" cy="41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39047" y="3840805"/>
            <a:ext cx="457142" cy="467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1145" y="3769995"/>
            <a:ext cx="8667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5238" y="1172027"/>
            <a:ext cx="371427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5238" y="5524998"/>
            <a:ext cx="1066666" cy="47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3791585"/>
            <a:ext cx="886904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9523" y="4744561"/>
            <a:ext cx="790476" cy="4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33980" y="3985260"/>
            <a:ext cx="898525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72640" y="4786630"/>
            <a:ext cx="938784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00952" y="5835560"/>
            <a:ext cx="1295238" cy="50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271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3"/>
          <a:stretch>
            <a:fillRect/>
          </a:stretch>
        </p:blipFill>
        <p:spPr>
          <a:xfrm>
            <a:off x="1507490" y="3643630"/>
            <a:ext cx="10061030" cy="284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91360" y="3644900"/>
            <a:ext cx="889698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07490" y="4716145"/>
            <a:ext cx="939038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07490" y="5596255"/>
            <a:ext cx="348615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621915" y="4814570"/>
            <a:ext cx="894651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91360" y="5680710"/>
            <a:ext cx="952817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