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2130" y="3068955"/>
            <a:ext cx="6187440" cy="894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990" y="2936240"/>
            <a:ext cx="96500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3813175"/>
            <a:ext cx="94900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43710" y="2026285"/>
            <a:ext cx="97764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8240" y="2935605"/>
            <a:ext cx="103047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065" y="3800475"/>
            <a:ext cx="684212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2963820"/>
            <a:ext cx="8895238" cy="5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615" y="2707640"/>
            <a:ext cx="964819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690" y="3677285"/>
            <a:ext cx="1029208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9690" y="4554220"/>
            <a:ext cx="70199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298315" y="3705225"/>
            <a:ext cx="71266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47775" y="4507865"/>
            <a:ext cx="83553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34180" y="5515610"/>
            <a:ext cx="49784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1851025"/>
            <a:ext cx="964882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8890" y="2816225"/>
            <a:ext cx="101269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3759813"/>
            <a:ext cx="2885714" cy="49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2852243"/>
            <a:ext cx="2666666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6025" y="2861945"/>
            <a:ext cx="27101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3655" y="4481195"/>
            <a:ext cx="25101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0952" y="4617954"/>
            <a:ext cx="2409522" cy="4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190" y="2021373"/>
            <a:ext cx="3866666" cy="49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1040" y="2021205"/>
            <a:ext cx="5734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6670" y="2780030"/>
            <a:ext cx="31946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5255" y="4654550"/>
            <a:ext cx="25330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5541543"/>
            <a:ext cx="1552380" cy="49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53230" y="5443220"/>
            <a:ext cx="37979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2" grpId="0" bldLvl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95" y="2936240"/>
            <a:ext cx="11036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803928"/>
            <a:ext cx="2647619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803928"/>
            <a:ext cx="3771428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065" y="2058670"/>
            <a:ext cx="431292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990" y="2889250"/>
            <a:ext cx="40411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28" y="3841427"/>
            <a:ext cx="3857142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20000" y="3841427"/>
            <a:ext cx="1114285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8100" y="4595495"/>
            <a:ext cx="26123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animBg="1"/>
      <p:bldP spid="12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048485"/>
            <a:ext cx="980952" cy="4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115" y="2800350"/>
            <a:ext cx="15735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2924916"/>
            <a:ext cx="2619047" cy="4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5238" y="4715883"/>
            <a:ext cx="1019047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5554208"/>
            <a:ext cx="1609523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5554208"/>
            <a:ext cx="2619047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0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25535" y="2727325"/>
            <a:ext cx="10693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5214" y="3666478"/>
            <a:ext cx="953418" cy="44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5190" y="4479290"/>
            <a:ext cx="30029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5750" y="5109210"/>
            <a:ext cx="26600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171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65" y="2478855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950" y="2564765"/>
            <a:ext cx="986091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2225" y="3333115"/>
            <a:ext cx="101415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92860" y="4225290"/>
            <a:ext cx="102876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14755" y="5086985"/>
            <a:ext cx="1021905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14755" y="6061075"/>
            <a:ext cx="102774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3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1260"/>
            <a:ext cx="103181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59940"/>
            <a:ext cx="1039812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37510"/>
            <a:ext cx="103974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825240"/>
            <a:ext cx="57010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