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  <p:sldId id="388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2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3038475"/>
            <a:ext cx="97059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30"/>
          <a:stretch>
            <a:fillRect/>
          </a:stretch>
        </p:blipFill>
        <p:spPr>
          <a:xfrm>
            <a:off x="720090" y="4784090"/>
            <a:ext cx="10848340" cy="16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8" r="12386"/>
          <a:stretch>
            <a:fillRect/>
          </a:stretch>
        </p:blipFill>
        <p:spPr>
          <a:xfrm>
            <a:off x="767715" y="836930"/>
            <a:ext cx="9504680" cy="545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9905" y="1871345"/>
            <a:ext cx="74066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2690" y="2834640"/>
            <a:ext cx="37998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93545" y="5274945"/>
            <a:ext cx="76009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28090" y="6022975"/>
            <a:ext cx="170116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2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8792845" cy="592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035165" y="1276985"/>
            <a:ext cx="30372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16760"/>
            <a:ext cx="94849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8360" y="3081020"/>
            <a:ext cx="632841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504045" cy="604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2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706755"/>
            <a:ext cx="10443845" cy="264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356610"/>
            <a:ext cx="10443845" cy="350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8685"/>
            <a:ext cx="9921875" cy="584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123" y="2936239"/>
            <a:ext cx="388934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4653280"/>
            <a:ext cx="897445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5461635"/>
            <a:ext cx="897445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57680" y="3453765"/>
            <a:ext cx="884110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99820" y="4284980"/>
            <a:ext cx="94018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32840" y="5228590"/>
            <a:ext cx="93687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17295" y="5935980"/>
            <a:ext cx="938149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29" grpId="0" bldLvl="0" animBg="1"/>
      <p:bldP spid="3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90" y="1200785"/>
            <a:ext cx="101898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020" y="2115185"/>
            <a:ext cx="103200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7385" y="3048635"/>
            <a:ext cx="1038733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7385" y="3982085"/>
            <a:ext cx="103689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916170"/>
            <a:ext cx="103060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20725" y="5840095"/>
            <a:ext cx="101898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22" grpId="0" bldLvl="0" animBg="1"/>
      <p:bldP spid="30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0875" y="970915"/>
            <a:ext cx="1026858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8820" y="2012315"/>
            <a:ext cx="1020127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871470"/>
            <a:ext cx="1037780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4" y="3873492"/>
            <a:ext cx="838095" cy="4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2" grpId="0" bldLvl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5465" y="3032125"/>
            <a:ext cx="96589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9510" y="3966210"/>
            <a:ext cx="1025652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20165" y="4891405"/>
            <a:ext cx="102000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2540" y="5816600"/>
            <a:ext cx="77762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2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92275" y="4448175"/>
            <a:ext cx="851408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2055" y="5285740"/>
            <a:ext cx="94018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27455" y="6097905"/>
            <a:ext cx="90462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1175385"/>
            <a:ext cx="91440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435" y="1918335"/>
            <a:ext cx="935672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6435" y="2818765"/>
            <a:ext cx="908494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6435" y="3533140"/>
            <a:ext cx="95015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7230" y="4478655"/>
            <a:ext cx="90551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6435" y="5203825"/>
            <a:ext cx="91973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6435" y="6083935"/>
            <a:ext cx="132588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23" grpId="0" bldLvl="0" animBg="1"/>
      <p:bldP spid="32" grpId="0" bldLvl="0" animBg="1"/>
      <p:bldP spid="33" grpId="0" bldLvl="0" animBg="1"/>
      <p:bldP spid="3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908685"/>
            <a:ext cx="11420475" cy="47148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87511" y="2788216"/>
            <a:ext cx="458369" cy="4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0445" y="2788285"/>
            <a:ext cx="75247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5354" y="3653081"/>
            <a:ext cx="441072" cy="4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5045" y="3449955"/>
            <a:ext cx="8045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2943" y="5296324"/>
            <a:ext cx="492963" cy="4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7739" y="5330918"/>
            <a:ext cx="484314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72943" y="6169837"/>
            <a:ext cx="475666" cy="35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32333" y="6143891"/>
            <a:ext cx="415126" cy="43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1276863"/>
            <a:ext cx="419047" cy="38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3982525"/>
            <a:ext cx="1076190" cy="46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423160" y="3928745"/>
            <a:ext cx="89630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1690" y="4834890"/>
            <a:ext cx="94189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81904" y="5779040"/>
            <a:ext cx="771428" cy="4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115" y="2779395"/>
            <a:ext cx="893699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65" y="3760470"/>
            <a:ext cx="93560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487805" y="4677410"/>
            <a:ext cx="9937205" cy="177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334135" y="4608195"/>
            <a:ext cx="966597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10665" y="5589270"/>
            <a:ext cx="93560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62685"/>
            <a:ext cx="95103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245" y="2029460"/>
            <a:ext cx="93059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0880" y="2858135"/>
            <a:ext cx="936942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907155"/>
            <a:ext cx="87191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8681.629921259842,&quot;width&quot;:17007.87401574803}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2025-06-20T03:46:00Z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