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5" r:id="rId10"/>
    <p:sldId id="354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98" r:id="rId37"/>
    <p:sldId id="327" r:id="rId38"/>
    <p:sldId id="326" r:id="rId39"/>
    <p:sldId id="325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3109595"/>
            <a:ext cx="1024890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1590" y="991235"/>
            <a:ext cx="902398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15490"/>
            <a:ext cx="948563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934970"/>
            <a:ext cx="948626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800475"/>
            <a:ext cx="954278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4926786"/>
            <a:ext cx="1371428" cy="4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20" grpId="0" bldLvl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1067435"/>
            <a:ext cx="88703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30095"/>
            <a:ext cx="958532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974340"/>
            <a:ext cx="958532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012310"/>
            <a:ext cx="1371428" cy="47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6" grpId="0" bldLvl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6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00100"/>
            <a:ext cx="9457690" cy="593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25620" y="5180965"/>
            <a:ext cx="473900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695" y="5914390"/>
            <a:ext cx="790892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9907905" cy="589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7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29225" y="1085850"/>
            <a:ext cx="39141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288" y="2043039"/>
            <a:ext cx="5992296" cy="44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5945"/>
            <a:ext cx="9557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02585" y="4164330"/>
            <a:ext cx="618426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435" y="5041265"/>
            <a:ext cx="829310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4545" y="5862955"/>
            <a:ext cx="735203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84620" y="3027045"/>
            <a:ext cx="44157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675" y="3862705"/>
            <a:ext cx="112331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58095" y="4002162"/>
            <a:ext cx="5314285" cy="5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264775" cy="606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70"/>
          <a:stretch>
            <a:fillRect/>
          </a:stretch>
        </p:blipFill>
        <p:spPr>
          <a:xfrm>
            <a:off x="720090" y="972185"/>
            <a:ext cx="10800080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3716655"/>
            <a:ext cx="10630699" cy="2571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08160" y="3717290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cs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0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429" y="2041221"/>
            <a:ext cx="318778" cy="35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48"/>
          <a:stretch>
            <a:fillRect/>
          </a:stretch>
        </p:blipFill>
        <p:spPr>
          <a:xfrm>
            <a:off x="720090" y="1052830"/>
            <a:ext cx="10848975" cy="46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210945" y="2997200"/>
            <a:ext cx="1029589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210945" y="3933190"/>
            <a:ext cx="1029589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337945" y="4869180"/>
            <a:ext cx="1029589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6" grpId="0" bldLvl="0" animBg="1"/>
      <p:bldP spid="4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" t="61989"/>
          <a:stretch>
            <a:fillRect/>
          </a:stretch>
        </p:blipFill>
        <p:spPr>
          <a:xfrm>
            <a:off x="695415" y="909505"/>
            <a:ext cx="10441215" cy="283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67715" y="980440"/>
            <a:ext cx="1029589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839470" y="1954530"/>
            <a:ext cx="1029589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94715" y="2852420"/>
            <a:ext cx="1029589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6" grpId="0" bldLvl="0" animBg="1"/>
      <p:bldP spid="4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689735" y="1914525"/>
            <a:ext cx="986790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8715" y="2847975"/>
            <a:ext cx="1040828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53490" y="3724275"/>
            <a:ext cx="1026604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3015" y="4734560"/>
            <a:ext cx="1025652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00952" y="5733917"/>
            <a:ext cx="7885714" cy="4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6" grpId="0" bldLvl="0" animBg="1"/>
      <p:bldP spid="19" grpId="0" bldLvl="0" animBg="1"/>
      <p:bldP spid="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76985" y="1144270"/>
            <a:ext cx="95954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2780" y="2010410"/>
            <a:ext cx="102006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838450"/>
            <a:ext cx="1052131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987853"/>
            <a:ext cx="1361904" cy="47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7" grpId="0" bldLvl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981075"/>
            <a:ext cx="10638473" cy="539210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43885" y="1052830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cs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19605" y="2061210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cs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31990" y="2997200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cs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0055" y="3952875"/>
            <a:ext cx="46164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cs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3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995" y="3312571"/>
            <a:ext cx="1069236" cy="3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0705"/>
            <a:ext cx="10800000" cy="188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0904" y="2701655"/>
            <a:ext cx="3440390" cy="41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9440" y="5963285"/>
            <a:ext cx="441642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612140"/>
            <a:ext cx="9896475" cy="494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/>
          <a:stretch>
            <a:fillRect/>
          </a:stretch>
        </p:blipFill>
        <p:spPr>
          <a:xfrm>
            <a:off x="8472170" y="4725035"/>
            <a:ext cx="1931035" cy="195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