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94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8" r:id="rId33"/>
    <p:sldId id="327" r:id="rId34"/>
    <p:sldId id="326" r:id="rId35"/>
    <p:sldId id="325" r:id="rId36"/>
    <p:sldId id="39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570" y="2204720"/>
            <a:ext cx="7028180" cy="85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860800"/>
            <a:ext cx="9946640" cy="699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605" y="5311140"/>
            <a:ext cx="84474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3810" y="1138555"/>
            <a:ext cx="86074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60" y="1854835"/>
            <a:ext cx="917765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8815" y="2668905"/>
            <a:ext cx="91287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19455" y="3515360"/>
            <a:ext cx="928370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03275" y="4302760"/>
            <a:ext cx="90582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3260" y="5048250"/>
            <a:ext cx="91986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3059" y="6084808"/>
            <a:ext cx="803463" cy="4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3" grpId="0" bldLvl="0" animBg="1"/>
      <p:bldP spid="26" grpId="0" bldLvl="0" animBg="1"/>
      <p:bldP spid="30" grpId="0" bldLvl="0" animBg="1"/>
      <p:bldP spid="36" grpId="0" bldLvl="0" animBg="1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750425" cy="521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43"/>
          <a:stretch>
            <a:fillRect/>
          </a:stretch>
        </p:blipFill>
        <p:spPr>
          <a:xfrm>
            <a:off x="5231765" y="5372735"/>
            <a:ext cx="5400675" cy="12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1038860"/>
            <a:ext cx="88201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97380"/>
            <a:ext cx="966660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708275"/>
            <a:ext cx="98621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416300"/>
            <a:ext cx="94640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26745" y="4304665"/>
            <a:ext cx="953897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5046980"/>
            <a:ext cx="96012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1990" y="5933440"/>
            <a:ext cx="69342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7" grpId="0" bldLvl="0" animBg="1"/>
      <p:bldP spid="29" grpId="0" bldLvl="0" animBg="1"/>
      <p:bldP spid="37" grpId="0" bldLvl="0" animBg="1"/>
      <p:bldP spid="44" grpId="0" bldLvl="0" animBg="1"/>
      <p:bldP spid="4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583420" cy="591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83"/>
          <a:stretch>
            <a:fillRect/>
          </a:stretch>
        </p:blipFill>
        <p:spPr>
          <a:xfrm>
            <a:off x="695325" y="836295"/>
            <a:ext cx="8856980" cy="60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51" b="37181"/>
          <a:stretch>
            <a:fillRect/>
          </a:stretch>
        </p:blipFill>
        <p:spPr>
          <a:xfrm>
            <a:off x="720090" y="972185"/>
            <a:ext cx="9628505" cy="425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1133475"/>
            <a:ext cx="21463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1983105"/>
            <a:ext cx="6223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1997075"/>
            <a:ext cx="26562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4460875"/>
            <a:ext cx="71761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9" r="11251"/>
          <a:stretch>
            <a:fillRect/>
          </a:stretch>
        </p:blipFill>
        <p:spPr>
          <a:xfrm>
            <a:off x="623570" y="981075"/>
            <a:ext cx="9628505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15415" y="1718945"/>
            <a:ext cx="87179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2565400"/>
            <a:ext cx="87179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8"/>
          <a:stretch>
            <a:fillRect/>
          </a:stretch>
        </p:blipFill>
        <p:spPr>
          <a:xfrm>
            <a:off x="839470" y="1557020"/>
            <a:ext cx="9830435" cy="510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66" b="82204"/>
          <a:stretch>
            <a:fillRect/>
          </a:stretch>
        </p:blipFill>
        <p:spPr>
          <a:xfrm>
            <a:off x="911225" y="765175"/>
            <a:ext cx="3173095" cy="72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5"/>
          <a:stretch>
            <a:fillRect/>
          </a:stretch>
        </p:blipFill>
        <p:spPr>
          <a:xfrm>
            <a:off x="767080" y="1521460"/>
            <a:ext cx="9694545" cy="5213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90" b="82204"/>
          <a:stretch>
            <a:fillRect/>
          </a:stretch>
        </p:blipFill>
        <p:spPr>
          <a:xfrm>
            <a:off x="847090" y="764540"/>
            <a:ext cx="3078480" cy="75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930"/>
            <a:ext cx="9330055" cy="597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5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0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815830" cy="602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1996288"/>
            <a:ext cx="428571" cy="37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335"/>
            <a:ext cx="10800000" cy="35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4941570"/>
            <a:ext cx="82283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517515"/>
            <a:ext cx="1012190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65935" y="2922270"/>
            <a:ext cx="96589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605" y="3630930"/>
            <a:ext cx="103276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3015" y="4498975"/>
            <a:ext cx="1012507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51255" y="5481955"/>
            <a:ext cx="49206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4990" y="2839720"/>
            <a:ext cx="97510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1590" y="3557905"/>
            <a:ext cx="101492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5050" y="4508500"/>
            <a:ext cx="106343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9455" y="1063625"/>
            <a:ext cx="103466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10080"/>
            <a:ext cx="101834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803525"/>
            <a:ext cx="103638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727450"/>
            <a:ext cx="431355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9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583630"/>
            <a:ext cx="10800000" cy="176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1059180"/>
            <a:ext cx="964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6600" y="1882775"/>
            <a:ext cx="101911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840990"/>
            <a:ext cx="102920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542030"/>
            <a:ext cx="1035494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5714" y="4634058"/>
            <a:ext cx="2838095" cy="4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3" grpId="0" bldLvl="0" animBg="1"/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1"/>
          <a:stretch>
            <a:fillRect/>
          </a:stretch>
        </p:blipFill>
        <p:spPr>
          <a:xfrm>
            <a:off x="767080" y="1629410"/>
            <a:ext cx="10464165" cy="505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30" b="79701"/>
          <a:stretch>
            <a:fillRect/>
          </a:stretch>
        </p:blipFill>
        <p:spPr>
          <a:xfrm>
            <a:off x="847090" y="836930"/>
            <a:ext cx="3542665" cy="85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0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700" y="4389755"/>
            <a:ext cx="911733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4540" y="5118735"/>
            <a:ext cx="96951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3895" y="5929630"/>
            <a:ext cx="96240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102425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00885"/>
            <a:ext cx="104209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5815" y="2868295"/>
            <a:ext cx="104635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706964"/>
            <a:ext cx="10180952" cy="4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573905"/>
            <a:ext cx="101974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5353685"/>
            <a:ext cx="375475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1" grpId="0" bldLvl="0" animBg="1"/>
      <p:bldP spid="26" grpId="0" animBg="1"/>
      <p:bldP spid="28" grpId="0" bldLvl="0" animBg="1"/>
      <p:bldP spid="3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052830"/>
            <a:ext cx="11405870" cy="3901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79115" y="2754630"/>
            <a:ext cx="84645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8080" y="2754630"/>
            <a:ext cx="101600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6121" y="3613170"/>
            <a:ext cx="486836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7675" y="3641268"/>
            <a:ext cx="543009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2856" y="5280292"/>
            <a:ext cx="524285" cy="44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0303" y="5280292"/>
            <a:ext cx="514923" cy="45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2856" y="6085756"/>
            <a:ext cx="524285" cy="48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09666" y="6085756"/>
            <a:ext cx="514923" cy="48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4055" y="1051560"/>
            <a:ext cx="38919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1994535"/>
            <a:ext cx="94799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476" y="2835348"/>
            <a:ext cx="1609523" cy="48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24455" y="3569970"/>
            <a:ext cx="88474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29790" y="4398645"/>
            <a:ext cx="50780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44065" y="2849880"/>
            <a:ext cx="888428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9710" y="3668395"/>
            <a:ext cx="321119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87930" y="2620010"/>
            <a:ext cx="896810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991360" y="3500755"/>
            <a:ext cx="9577160" cy="169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40865" y="3500755"/>
            <a:ext cx="964946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1360" y="4364990"/>
            <a:ext cx="938720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540" y="3589655"/>
            <a:ext cx="88798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765" y="4497070"/>
            <a:ext cx="946150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9715" y="5325745"/>
            <a:ext cx="67862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