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  <p:sldId id="362" r:id="rId29"/>
    <p:sldId id="361" r:id="rId30"/>
    <p:sldId id="360" r:id="rId31"/>
    <p:sldId id="359" r:id="rId32"/>
    <p:sldId id="358" r:id="rId33"/>
    <p:sldId id="357" r:id="rId34"/>
    <p:sldId id="356" r:id="rId35"/>
    <p:sldId id="355" r:id="rId36"/>
    <p:sldId id="354" r:id="rId37"/>
    <p:sldId id="353" r:id="rId38"/>
    <p:sldId id="352" r:id="rId39"/>
    <p:sldId id="351" r:id="rId40"/>
    <p:sldId id="350" r:id="rId41"/>
    <p:sldId id="349" r:id="rId42"/>
    <p:sldId id="348" r:id="rId43"/>
    <p:sldId id="347" r:id="rId44"/>
    <p:sldId id="345" r:id="rId45"/>
    <p:sldId id="344" r:id="rId46"/>
    <p:sldId id="343" r:id="rId47"/>
    <p:sldId id="342" r:id="rId48"/>
    <p:sldId id="340" r:id="rId49"/>
    <p:sldId id="339" r:id="rId50"/>
    <p:sldId id="338" r:id="rId51"/>
    <p:sldId id="337" r:id="rId52"/>
    <p:sldId id="336" r:id="rId53"/>
    <p:sldId id="334" r:id="rId54"/>
    <p:sldId id="333" r:id="rId55"/>
    <p:sldId id="332" r:id="rId56"/>
    <p:sldId id="331" r:id="rId57"/>
    <p:sldId id="330" r:id="rId58"/>
    <p:sldId id="328" r:id="rId59"/>
    <p:sldId id="327" r:id="rId60"/>
    <p:sldId id="326" r:id="rId61"/>
    <p:sldId id="325" r:id="rId62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68295" y="2996565"/>
            <a:ext cx="6456135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0900" y="1248410"/>
            <a:ext cx="96767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725" y="1962785"/>
            <a:ext cx="96564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668270"/>
            <a:ext cx="97663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382716"/>
            <a:ext cx="6219047" cy="3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7980" y="3278505"/>
            <a:ext cx="94824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3993521"/>
            <a:ext cx="3457142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420435"/>
            <a:ext cx="10800000" cy="41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26070" y="2515870"/>
            <a:ext cx="30930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8580" y="3212465"/>
            <a:ext cx="96615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7150" y="3938270"/>
            <a:ext cx="58731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5413031"/>
            <a:ext cx="5561904" cy="3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1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7320" y="5586730"/>
            <a:ext cx="869886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3080" y="6242531"/>
            <a:ext cx="5043155" cy="3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4653958"/>
            <a:ext cx="2019047" cy="36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7055" y="4644390"/>
            <a:ext cx="21551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775460" y="828040"/>
            <a:ext cx="9234170" cy="61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" y="1556385"/>
            <a:ext cx="10061575" cy="5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032875" cy="592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2805" y="1617345"/>
            <a:ext cx="3333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259695" cy="205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204720"/>
            <a:ext cx="98666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160" y="2781300"/>
            <a:ext cx="10259695" cy="40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284" y="2852981"/>
            <a:ext cx="10323809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3501390"/>
            <a:ext cx="102323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050" y="4211320"/>
            <a:ext cx="103568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923790"/>
            <a:ext cx="105143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025" y="5560060"/>
            <a:ext cx="1034288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6292850"/>
            <a:ext cx="100291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365" y="3335655"/>
            <a:ext cx="936180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365" y="4050030"/>
            <a:ext cx="97980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9265" y="4774565"/>
            <a:ext cx="46875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0215" y="2547620"/>
            <a:ext cx="93402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3235960"/>
            <a:ext cx="97313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544983"/>
            <a:ext cx="9857142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279042"/>
            <a:ext cx="10257142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690" y="3907790"/>
            <a:ext cx="19970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1153112"/>
            <a:ext cx="3085714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1868029"/>
            <a:ext cx="2952380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8095" y="4012780"/>
            <a:ext cx="2609523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4012780"/>
            <a:ext cx="2590476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1832610"/>
            <a:ext cx="991489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569010"/>
            <a:ext cx="6152380" cy="39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757410" cy="59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10021570" cy="589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105900" cy="596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938530"/>
            <a:ext cx="48831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669926"/>
            <a:ext cx="1695238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660387"/>
            <a:ext cx="1714285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9523" y="3385344"/>
            <a:ext cx="866665" cy="37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81685"/>
            <a:ext cx="800000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430" y="4081780"/>
            <a:ext cx="18980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612477"/>
            <a:ext cx="9676190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215" y="3328035"/>
            <a:ext cx="102209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165" y="4033520"/>
            <a:ext cx="101993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740" y="4758690"/>
            <a:ext cx="72936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573902"/>
            <a:ext cx="9628571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3279775"/>
            <a:ext cx="102495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3994785"/>
            <a:ext cx="101993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6670" y="4686935"/>
            <a:ext cx="197612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62120"/>
            <a:ext cx="10334627" cy="64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800" y="1340935"/>
            <a:ext cx="10334624" cy="548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725" y="2070735"/>
            <a:ext cx="96666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8570" y="2795270"/>
            <a:ext cx="101155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2365" y="3448685"/>
            <a:ext cx="102412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0790" y="4183380"/>
            <a:ext cx="103517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2365" y="4889500"/>
            <a:ext cx="101047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5571490"/>
            <a:ext cx="102114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0704" y="6309444"/>
            <a:ext cx="2714285" cy="36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953617"/>
            <a:ext cx="438095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19" y="2649326"/>
            <a:ext cx="323809" cy="1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19" y="2639796"/>
            <a:ext cx="1838095" cy="3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71" y="3373627"/>
            <a:ext cx="2885713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9047" y="4097927"/>
            <a:ext cx="847619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7142" y="5575118"/>
            <a:ext cx="228571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89755" y="5516880"/>
            <a:ext cx="23495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2669540"/>
            <a:ext cx="93186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270700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42935" y="3356594"/>
            <a:ext cx="5133333" cy="38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2935" y="4788163"/>
            <a:ext cx="9038095" cy="38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6915" y="5504180"/>
            <a:ext cx="93751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4363" y="6229276"/>
            <a:ext cx="1447619" cy="38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583815"/>
            <a:ext cx="96285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4600" y="3308350"/>
            <a:ext cx="101707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014119"/>
            <a:ext cx="10066666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4760" y="4657090"/>
            <a:ext cx="201803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  <p:bldP spid="1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830070"/>
            <a:ext cx="100457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526665"/>
            <a:ext cx="109061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04073"/>
            <a:ext cx="10733333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871595"/>
            <a:ext cx="109239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39615"/>
            <a:ext cx="109232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52390"/>
            <a:ext cx="78962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4" grpId="0" bldLvl="0" animBg="1"/>
      <p:bldP spid="1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652460"/>
            <a:ext cx="10800000" cy="209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2460"/>
            <a:ext cx="10800000" cy="61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67619" y="1829804"/>
            <a:ext cx="761904" cy="4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505" y="1806575"/>
            <a:ext cx="4730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2525579"/>
            <a:ext cx="438095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8571" y="2544642"/>
            <a:ext cx="438095" cy="34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86890" y="4650740"/>
            <a:ext cx="939419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5253355"/>
            <a:ext cx="39046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10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536190"/>
            <a:ext cx="95078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261478"/>
            <a:ext cx="4942857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