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3" r:id="rId4"/>
    <p:sldId id="392" r:id="rId5"/>
    <p:sldId id="391" r:id="rId6"/>
    <p:sldId id="390" r:id="rId7"/>
    <p:sldId id="389" r:id="rId8"/>
    <p:sldId id="388" r:id="rId9"/>
    <p:sldId id="387" r:id="rId10"/>
    <p:sldId id="386" r:id="rId11"/>
    <p:sldId id="385" r:id="rId12"/>
    <p:sldId id="384" r:id="rId13"/>
    <p:sldId id="382" r:id="rId14"/>
    <p:sldId id="381" r:id="rId15"/>
    <p:sldId id="380" r:id="rId16"/>
    <p:sldId id="379" r:id="rId17"/>
    <p:sldId id="377" r:id="rId18"/>
    <p:sldId id="376" r:id="rId19"/>
    <p:sldId id="375" r:id="rId20"/>
    <p:sldId id="374" r:id="rId21"/>
    <p:sldId id="373" r:id="rId22"/>
    <p:sldId id="372" r:id="rId23"/>
    <p:sldId id="370" r:id="rId24"/>
    <p:sldId id="369" r:id="rId25"/>
    <p:sldId id="368" r:id="rId26"/>
    <p:sldId id="367" r:id="rId27"/>
    <p:sldId id="366" r:id="rId28"/>
    <p:sldId id="364" r:id="rId29"/>
    <p:sldId id="363" r:id="rId30"/>
    <p:sldId id="362" r:id="rId31"/>
    <p:sldId id="361" r:id="rId32"/>
    <p:sldId id="360" r:id="rId33"/>
    <p:sldId id="358" r:id="rId34"/>
    <p:sldId id="357" r:id="rId35"/>
    <p:sldId id="356" r:id="rId36"/>
    <p:sldId id="354" r:id="rId37"/>
    <p:sldId id="352" r:id="rId38"/>
    <p:sldId id="351" r:id="rId39"/>
    <p:sldId id="350" r:id="rId40"/>
    <p:sldId id="349" r:id="rId41"/>
    <p:sldId id="348" r:id="rId42"/>
    <p:sldId id="347" r:id="rId43"/>
    <p:sldId id="346" r:id="rId44"/>
    <p:sldId id="345" r:id="rId45"/>
    <p:sldId id="343" r:id="rId46"/>
    <p:sldId id="342" r:id="rId47"/>
    <p:sldId id="340" r:id="rId48"/>
    <p:sldId id="339" r:id="rId49"/>
    <p:sldId id="338" r:id="rId50"/>
    <p:sldId id="337" r:id="rId51"/>
    <p:sldId id="336" r:id="rId52"/>
    <p:sldId id="335" r:id="rId53"/>
    <p:sldId id="333" r:id="rId54"/>
    <p:sldId id="464" r:id="rId55"/>
    <p:sldId id="332" r:id="rId56"/>
    <p:sldId id="465" r:id="rId57"/>
    <p:sldId id="331" r:id="rId58"/>
    <p:sldId id="330" r:id="rId59"/>
    <p:sldId id="328" r:id="rId60"/>
    <p:sldId id="327" r:id="rId61"/>
    <p:sldId id="326" r:id="rId62"/>
    <p:sldId id="325" r:id="rId63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gs" Target="tags/tag1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3588385" y="2924810"/>
            <a:ext cx="5015955" cy="83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7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80135" y="996950"/>
            <a:ext cx="811212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435" y="1597025"/>
            <a:ext cx="850582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4680" y="2077720"/>
            <a:ext cx="851916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6435" y="2639060"/>
            <a:ext cx="853313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6435" y="3164205"/>
            <a:ext cx="863028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9455" y="3629660"/>
            <a:ext cx="843978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6677" y="4214604"/>
            <a:ext cx="3907112" cy="32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8970" y="4723130"/>
            <a:ext cx="850138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6435" y="5182235"/>
            <a:ext cx="855281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6677" y="5781725"/>
            <a:ext cx="8505674" cy="34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6435" y="6273800"/>
            <a:ext cx="383667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  <p:bldP spid="15" grpId="0" bldLvl="0" animBg="1"/>
      <p:bldP spid="19" grpId="0" bldLvl="0" animBg="1"/>
      <p:bldP spid="20" grpId="0" animBg="1"/>
      <p:bldP spid="22" grpId="0" bldLvl="0" animBg="1"/>
      <p:bldP spid="23" grpId="0" bldLvl="0" animBg="1"/>
      <p:bldP spid="25" grpId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836930"/>
            <a:ext cx="10498726" cy="51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484630"/>
            <a:ext cx="10500875" cy="529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29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6657" y="5700774"/>
            <a:ext cx="826657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3106" y="6276774"/>
            <a:ext cx="817369" cy="34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3430371"/>
            <a:ext cx="5780952" cy="39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190" y="4021142"/>
            <a:ext cx="857142" cy="37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8095" y="4030671"/>
            <a:ext cx="380952" cy="38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4630971"/>
            <a:ext cx="447619" cy="3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652460"/>
            <a:ext cx="10800000" cy="176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9275" y="5969075"/>
            <a:ext cx="304761" cy="29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4989" y="5969075"/>
            <a:ext cx="276190" cy="29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5900" y="2961640"/>
            <a:ext cx="38290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055" y="2990850"/>
            <a:ext cx="35369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420" y="2990215"/>
            <a:ext cx="31877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1851" y="2796308"/>
            <a:ext cx="2870370" cy="3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3120" y="2694940"/>
            <a:ext cx="302323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1111" y="4546533"/>
            <a:ext cx="2805555" cy="3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3703" y="4546533"/>
            <a:ext cx="2879629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3333" y="5129942"/>
            <a:ext cx="2629629" cy="3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5185" y="5129942"/>
            <a:ext cx="2750000" cy="3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59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508950"/>
            <a:ext cx="10800000" cy="230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836150" cy="595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6080" y="1104265"/>
            <a:ext cx="39306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5925" y="1052830"/>
            <a:ext cx="936688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492190"/>
            <a:ext cx="10800000" cy="192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8970" y="1546225"/>
            <a:ext cx="10602595" cy="297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60170" y="3479165"/>
            <a:ext cx="1002665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4061114"/>
            <a:ext cx="10247619" cy="40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047" y="4652240"/>
            <a:ext cx="10257142" cy="40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8571" y="5281504"/>
            <a:ext cx="1095238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3440430"/>
            <a:ext cx="993076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665" y="4041140"/>
            <a:ext cx="103809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140" y="4622800"/>
            <a:ext cx="1039939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9190" y="5222875"/>
            <a:ext cx="1048893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8571" y="5842684"/>
            <a:ext cx="1095238" cy="3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8600" y="2830830"/>
            <a:ext cx="99358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3431718"/>
            <a:ext cx="10266667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4022813"/>
            <a:ext cx="10266666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9505" y="4572635"/>
            <a:ext cx="401002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48571" y="4708586"/>
            <a:ext cx="2495238" cy="36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3809" y="5290044"/>
            <a:ext cx="2933333" cy="3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3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9555" y="2209800"/>
            <a:ext cx="974407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8555" y="2795905"/>
            <a:ext cx="1012507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7445" y="3363595"/>
            <a:ext cx="102755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8410" y="3949705"/>
            <a:ext cx="10041841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6795" y="4526915"/>
            <a:ext cx="102412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56970" y="5034915"/>
            <a:ext cx="1000442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38555" y="5680710"/>
            <a:ext cx="101904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56970" y="6276340"/>
            <a:ext cx="549084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animBg="1"/>
      <p:bldP spid="14" grpId="0" bldLvl="0" animBg="1"/>
      <p:bldP spid="17" grpId="0" bldLvl="0" animBg="1"/>
      <p:bldP spid="18" grpId="0" bldLvl="0" animBg="1"/>
      <p:bldP spid="2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684530"/>
            <a:ext cx="9996170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2420620"/>
            <a:ext cx="9996170" cy="4375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7530"/>
            <a:ext cx="10800000" cy="296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644900"/>
            <a:ext cx="5683885" cy="312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235"/>
            <a:ext cx="10800000" cy="229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407" y="1147948"/>
            <a:ext cx="287037" cy="29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1475" y="1052830"/>
            <a:ext cx="939736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556385"/>
            <a:ext cx="10748010" cy="342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686543"/>
            <a:ext cx="2942857" cy="38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38" y="1677016"/>
            <a:ext cx="3009523" cy="3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1716799"/>
            <a:ext cx="9676190" cy="40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2318367"/>
            <a:ext cx="10028571" cy="39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7620" y="2853055"/>
            <a:ext cx="240411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1043755"/>
            <a:ext cx="10800000" cy="57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02"/>
          <a:stretch>
            <a:fillRect/>
          </a:stretch>
        </p:blipFill>
        <p:spPr>
          <a:xfrm>
            <a:off x="1127125" y="1772285"/>
            <a:ext cx="10834370" cy="237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48" r="3594"/>
          <a:stretch>
            <a:fillRect/>
          </a:stretch>
        </p:blipFill>
        <p:spPr>
          <a:xfrm>
            <a:off x="622935" y="908870"/>
            <a:ext cx="10445480" cy="421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5115" y="1064260"/>
            <a:ext cx="9152890" cy="40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645" y="1593850"/>
            <a:ext cx="10336530" cy="46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935" y="2218055"/>
            <a:ext cx="102222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2849245"/>
            <a:ext cx="103543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3354705"/>
            <a:ext cx="1015174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8645" y="3994150"/>
            <a:ext cx="1021969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1820" y="4553585"/>
            <a:ext cx="211518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836295"/>
            <a:ext cx="9633585" cy="157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2416175"/>
            <a:ext cx="6983730" cy="428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2814697"/>
            <a:ext cx="6133333" cy="39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215" y="3095625"/>
            <a:ext cx="274510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53333" y="3397104"/>
            <a:ext cx="6171428" cy="39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3712177"/>
            <a:ext cx="2742857" cy="34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3333" y="4027249"/>
            <a:ext cx="1095238" cy="31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10022840" cy="503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727065"/>
            <a:ext cx="10022840" cy="104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1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7142" y="1687324"/>
            <a:ext cx="1809523" cy="36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9047" y="2297735"/>
            <a:ext cx="828571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8571" y="2879532"/>
            <a:ext cx="428571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8095" y="3489942"/>
            <a:ext cx="819047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305" y="4580890"/>
            <a:ext cx="23622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9330" y="4580890"/>
            <a:ext cx="23622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8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2316181"/>
            <a:ext cx="9038095" cy="39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865" y="2897505"/>
            <a:ext cx="95529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9047" y="3498298"/>
            <a:ext cx="1847619" cy="3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6965" y="4680585"/>
            <a:ext cx="92024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67619" y="5271473"/>
            <a:ext cx="6152380" cy="39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1165" y="2249805"/>
            <a:ext cx="975995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075" y="2831465"/>
            <a:ext cx="102476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740" y="3422650"/>
            <a:ext cx="100755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19835" y="4013835"/>
            <a:ext cx="1024128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4440" y="4605020"/>
            <a:ext cx="101898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29690" y="5196205"/>
            <a:ext cx="1006157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91590" y="5796915"/>
            <a:ext cx="366712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290" y="1096645"/>
            <a:ext cx="983297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680210"/>
            <a:ext cx="1026477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273300"/>
            <a:ext cx="860679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1667510"/>
            <a:ext cx="1025969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201545"/>
            <a:ext cx="109080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35580"/>
            <a:ext cx="109086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218815"/>
            <a:ext cx="1083818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3752030"/>
            <a:ext cx="10800000" cy="156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584835" y="3837940"/>
            <a:ext cx="1080135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1035" y="4374515"/>
            <a:ext cx="1072578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4835" y="4839335"/>
            <a:ext cx="871601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17"/>
          <a:stretch>
            <a:fillRect/>
          </a:stretch>
        </p:blipFill>
        <p:spPr>
          <a:xfrm>
            <a:off x="720090" y="972185"/>
            <a:ext cx="10834370" cy="418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66"/>
          <a:stretch>
            <a:fillRect/>
          </a:stretch>
        </p:blipFill>
        <p:spPr>
          <a:xfrm>
            <a:off x="479425" y="908870"/>
            <a:ext cx="10834370" cy="300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63"/>
          <a:stretch>
            <a:fillRect/>
          </a:stretch>
        </p:blipFill>
        <p:spPr>
          <a:xfrm>
            <a:off x="720090" y="972185"/>
            <a:ext cx="10834370" cy="476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90"/>
          <a:stretch>
            <a:fillRect/>
          </a:stretch>
        </p:blipFill>
        <p:spPr>
          <a:xfrm>
            <a:off x="839470" y="908870"/>
            <a:ext cx="10834370" cy="242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668000" cy="585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17055"/>
            <a:ext cx="10800000" cy="2382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6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7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1735241"/>
            <a:ext cx="390476" cy="33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7820" y="1736090"/>
            <a:ext cx="5105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6666" y="2336295"/>
            <a:ext cx="361904" cy="36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7142" y="2345835"/>
            <a:ext cx="676190" cy="32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7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9100" y="2790190"/>
            <a:ext cx="899033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8580" y="3371850"/>
            <a:ext cx="943800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3335" y="3953510"/>
            <a:ext cx="954722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07135" y="4544060"/>
            <a:ext cx="944435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92285" y="5116615"/>
            <a:ext cx="9350409" cy="37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01750" y="5697855"/>
            <a:ext cx="947483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1516" y="6316615"/>
            <a:ext cx="581516" cy="31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5" grpId="0" bldLvl="0" animBg="1"/>
      <p:bldP spid="16" grpId="0" animBg="1"/>
      <p:bldP spid="17" grpId="0" bldLvl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