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2" r:id="rId6"/>
    <p:sldId id="371" r:id="rId7"/>
    <p:sldId id="370" r:id="rId8"/>
    <p:sldId id="369" r:id="rId9"/>
    <p:sldId id="367" r:id="rId10"/>
    <p:sldId id="422" r:id="rId11"/>
    <p:sldId id="366" r:id="rId12"/>
    <p:sldId id="365" r:id="rId13"/>
    <p:sldId id="364" r:id="rId14"/>
    <p:sldId id="363" r:id="rId15"/>
    <p:sldId id="361" r:id="rId16"/>
    <p:sldId id="360" r:id="rId17"/>
    <p:sldId id="359" r:id="rId18"/>
    <p:sldId id="358" r:id="rId19"/>
    <p:sldId id="357" r:id="rId20"/>
    <p:sldId id="356" r:id="rId21"/>
    <p:sldId id="355" r:id="rId22"/>
    <p:sldId id="354" r:id="rId23"/>
    <p:sldId id="353" r:id="rId24"/>
    <p:sldId id="352" r:id="rId25"/>
    <p:sldId id="351" r:id="rId26"/>
    <p:sldId id="350" r:id="rId27"/>
    <p:sldId id="349" r:id="rId28"/>
    <p:sldId id="348" r:id="rId29"/>
    <p:sldId id="347" r:id="rId30"/>
    <p:sldId id="346" r:id="rId31"/>
    <p:sldId id="345" r:id="rId32"/>
    <p:sldId id="344" r:id="rId33"/>
    <p:sldId id="343" r:id="rId34"/>
    <p:sldId id="342" r:id="rId35"/>
    <p:sldId id="341" r:id="rId36"/>
    <p:sldId id="340" r:id="rId37"/>
    <p:sldId id="339" r:id="rId38"/>
    <p:sldId id="338" r:id="rId39"/>
    <p:sldId id="337" r:id="rId40"/>
    <p:sldId id="336" r:id="rId41"/>
    <p:sldId id="423" r:id="rId42"/>
    <p:sldId id="335" r:id="rId43"/>
    <p:sldId id="334" r:id="rId44"/>
    <p:sldId id="333" r:id="rId45"/>
    <p:sldId id="332" r:id="rId46"/>
    <p:sldId id="331" r:id="rId47"/>
    <p:sldId id="330" r:id="rId48"/>
    <p:sldId id="329" r:id="rId49"/>
    <p:sldId id="328" r:id="rId50"/>
    <p:sldId id="327" r:id="rId51"/>
    <p:sldId id="326" r:id="rId52"/>
    <p:sldId id="325" r:id="rId53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3023870"/>
            <a:ext cx="80391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9770077" cy="5999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286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34105" y="2988945"/>
            <a:ext cx="105727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145" y="3049270"/>
            <a:ext cx="88582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7"/>
          <a:stretch>
            <a:fillRect/>
          </a:stretch>
        </p:blipFill>
        <p:spPr>
          <a:xfrm>
            <a:off x="1631315" y="3932555"/>
            <a:ext cx="9119870" cy="87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383605" y="4152031"/>
            <a:ext cx="561904" cy="47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02653" y="4113829"/>
            <a:ext cx="590477" cy="53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2191180"/>
            <a:ext cx="371428" cy="4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196340"/>
            <a:ext cx="796798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1916430"/>
            <a:ext cx="9573260" cy="308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2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2021" y="1139441"/>
            <a:ext cx="1967189" cy="50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1555" y="1959610"/>
            <a:ext cx="187261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85602" y="2780372"/>
            <a:ext cx="1004522" cy="51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1611" y="3634325"/>
            <a:ext cx="912441" cy="44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5695" y="5283835"/>
            <a:ext cx="122301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50078" y="5300372"/>
            <a:ext cx="1071490" cy="3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024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6236970"/>
            <a:ext cx="629920" cy="463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48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1775460" y="908685"/>
            <a:ext cx="576580" cy="216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86666" y="2983182"/>
            <a:ext cx="609523" cy="53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145" y="2983230"/>
            <a:ext cx="125730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0476" y="3936349"/>
            <a:ext cx="600000" cy="5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72145" y="3934460"/>
            <a:ext cx="91440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81745" y="4918075"/>
            <a:ext cx="190500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6695" y="5861685"/>
            <a:ext cx="474662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565" y="3114675"/>
            <a:ext cx="864044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5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130" y="2545080"/>
            <a:ext cx="55245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0935" y="3228975"/>
            <a:ext cx="203771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3047" y="4071130"/>
            <a:ext cx="1016337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2234" y="5025913"/>
            <a:ext cx="3221007" cy="47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4875" y="5767070"/>
            <a:ext cx="388112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930"/>
            <a:ext cx="8439150" cy="594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05714" y="2982414"/>
            <a:ext cx="1142857" cy="4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095" y="2953830"/>
            <a:ext cx="552380" cy="4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72380" y="3878049"/>
            <a:ext cx="533333" cy="54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8405" y="3849370"/>
            <a:ext cx="128587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3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51050" y="3550920"/>
            <a:ext cx="767143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67815" y="4407535"/>
            <a:ext cx="823849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17015" y="5238750"/>
            <a:ext cx="820547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25270" y="6061710"/>
            <a:ext cx="834644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1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990" y="1162685"/>
            <a:ext cx="915225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08505"/>
            <a:ext cx="945515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032125"/>
            <a:ext cx="943419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3985895"/>
            <a:ext cx="915225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4892040"/>
            <a:ext cx="969454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04" y="5845459"/>
            <a:ext cx="1552380" cy="53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0" grpId="0" bldLvl="0" animBg="1"/>
      <p:bldP spid="31" grpId="0" bldLvl="0" animBg="1"/>
      <p:bldP spid="33" grpId="0" bldLvl="0" animBg="1"/>
      <p:bldP spid="3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24"/>
          <a:stretch>
            <a:fillRect/>
          </a:stretch>
        </p:blipFill>
        <p:spPr>
          <a:xfrm>
            <a:off x="720090" y="908685"/>
            <a:ext cx="10677525" cy="56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99515" y="1089660"/>
            <a:ext cx="863409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988820"/>
            <a:ext cx="91617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white">
          <a:xfrm>
            <a:off x="623570" y="2925445"/>
            <a:ext cx="91617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white">
          <a:xfrm>
            <a:off x="720090" y="3862070"/>
            <a:ext cx="91617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white">
          <a:xfrm>
            <a:off x="767715" y="4761230"/>
            <a:ext cx="91617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white">
          <a:xfrm>
            <a:off x="695325" y="5733415"/>
            <a:ext cx="91617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84" grpId="0" bldLvl="0" animBg="1"/>
      <p:bldP spid="85" grpId="0" bldLvl="0" animBg="1"/>
      <p:bldP spid="86" grpId="0" bldLvl="0" animBg="1"/>
      <p:bldP spid="8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2348865"/>
            <a:ext cx="9982200" cy="444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18"/>
          <a:stretch>
            <a:fillRect/>
          </a:stretch>
        </p:blipFill>
        <p:spPr>
          <a:xfrm>
            <a:off x="767715" y="690245"/>
            <a:ext cx="9869170" cy="165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6" name="矩形 85"/>
          <p:cNvSpPr/>
          <p:nvPr/>
        </p:nvSpPr>
        <p:spPr bwMode="white">
          <a:xfrm>
            <a:off x="839470" y="836930"/>
            <a:ext cx="91617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95960" y="1701165"/>
            <a:ext cx="91617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23570" y="2565400"/>
            <a:ext cx="91617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551815" y="3365500"/>
            <a:ext cx="91617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23570" y="4293235"/>
            <a:ext cx="91617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51815" y="5157470"/>
            <a:ext cx="91617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479425" y="5949315"/>
            <a:ext cx="91617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939165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15185"/>
            <a:ext cx="93910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058619"/>
            <a:ext cx="2161904" cy="5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69"/>
          <a:stretch>
            <a:fillRect/>
          </a:stretch>
        </p:blipFill>
        <p:spPr>
          <a:xfrm>
            <a:off x="695325" y="972185"/>
            <a:ext cx="10668635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59"/>
          <a:stretch>
            <a:fillRect/>
          </a:stretch>
        </p:blipFill>
        <p:spPr>
          <a:xfrm>
            <a:off x="839470" y="1772920"/>
            <a:ext cx="10668635" cy="475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31"/>
          <a:stretch>
            <a:fillRect/>
          </a:stretch>
        </p:blipFill>
        <p:spPr>
          <a:xfrm>
            <a:off x="263525" y="837115"/>
            <a:ext cx="10668635" cy="916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5" y="2708725"/>
            <a:ext cx="10668476" cy="368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41"/>
          <a:stretch>
            <a:fillRect/>
          </a:stretch>
        </p:blipFill>
        <p:spPr>
          <a:xfrm>
            <a:off x="720090" y="908685"/>
            <a:ext cx="10668635" cy="185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57930" y="3069590"/>
            <a:ext cx="72263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3545" y="3137535"/>
            <a:ext cx="151384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6190" y="4105989"/>
            <a:ext cx="533333" cy="53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5093" y="2862127"/>
            <a:ext cx="341739" cy="38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052830"/>
            <a:ext cx="794448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858010"/>
            <a:ext cx="9636125" cy="142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380" y="2057977"/>
            <a:ext cx="1171428" cy="54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3140" y="2981960"/>
            <a:ext cx="204787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02580" y="3934460"/>
            <a:ext cx="53936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62857" y="4877707"/>
            <a:ext cx="4800000" cy="5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21"/>
          <a:stretch>
            <a:fillRect/>
          </a:stretch>
        </p:blipFill>
        <p:spPr>
          <a:xfrm>
            <a:off x="720090" y="972185"/>
            <a:ext cx="10677525" cy="461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2925445"/>
            <a:ext cx="881888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3861435"/>
            <a:ext cx="932243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343660" y="4797425"/>
            <a:ext cx="932243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2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40100" y="2708275"/>
            <a:ext cx="79502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8875" y="2708275"/>
            <a:ext cx="77851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5560" y="3634325"/>
            <a:ext cx="535745" cy="49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6950" y="3642697"/>
            <a:ext cx="535745" cy="45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52770" y="5083810"/>
            <a:ext cx="100266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26100" y="6112465"/>
            <a:ext cx="544116" cy="45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1" grpId="0" bldLvl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79"/>
          <a:stretch>
            <a:fillRect/>
          </a:stretch>
        </p:blipFill>
        <p:spPr>
          <a:xfrm>
            <a:off x="119380" y="981260"/>
            <a:ext cx="10677525" cy="282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1031875"/>
            <a:ext cx="903097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2975" y="1988820"/>
            <a:ext cx="923734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055370" y="2945765"/>
            <a:ext cx="903097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17"/>
          <a:stretch>
            <a:fillRect/>
          </a:stretch>
        </p:blipFill>
        <p:spPr>
          <a:xfrm>
            <a:off x="701040" y="981075"/>
            <a:ext cx="10789920" cy="561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565215"/>
            <a:ext cx="10800000" cy="36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94"/>
          <a:stretch>
            <a:fillRect/>
          </a:stretch>
        </p:blipFill>
        <p:spPr>
          <a:xfrm>
            <a:off x="767715" y="692970"/>
            <a:ext cx="10789920" cy="184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58080" y="3054985"/>
            <a:ext cx="10096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4761" y="4031746"/>
            <a:ext cx="590476" cy="45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7619" y="4946810"/>
            <a:ext cx="580952" cy="55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882378" cy="6009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8570" y="2629535"/>
            <a:ext cx="72898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63140" y="3059430"/>
            <a:ext cx="478409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94205" y="2955925"/>
            <a:ext cx="921448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4490" y="3982085"/>
            <a:ext cx="919924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05915" y="4896485"/>
            <a:ext cx="939482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34490" y="5829935"/>
            <a:ext cx="370078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2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4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94740" y="1184275"/>
            <a:ext cx="768540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1993265"/>
            <a:ext cx="789495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87680" y="2785745"/>
            <a:ext cx="820039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7070" y="3594735"/>
            <a:ext cx="800100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65480" y="4419600"/>
            <a:ext cx="811466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93750" y="5220335"/>
            <a:ext cx="798576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87320" y="6078382"/>
            <a:ext cx="792484" cy="40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7" grpId="0" bldLvl="0" animBg="1"/>
      <p:bldP spid="31" grpId="0" bldLvl="0" animBg="1"/>
      <p:bldP spid="39" grpId="0" bldLvl="0" animBg="1"/>
      <p:bldP spid="44" grpId="0" bldLvl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960610" cy="590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380"/>
            <a:ext cx="10800000" cy="363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85711" y="3101374"/>
            <a:ext cx="580952" cy="55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6930" y="3105150"/>
            <a:ext cx="97155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3806" y="4065418"/>
            <a:ext cx="1133333" cy="46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9520" y="4027238"/>
            <a:ext cx="523809" cy="53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7380" y="4961890"/>
            <a:ext cx="266382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8775" y="5798185"/>
            <a:ext cx="461073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48"/>
          <a:stretch>
            <a:fillRect/>
          </a:stretch>
        </p:blipFill>
        <p:spPr>
          <a:xfrm>
            <a:off x="720090" y="972185"/>
            <a:ext cx="10668635" cy="281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9600" y="1040765"/>
            <a:ext cx="282130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6225" y="1983105"/>
            <a:ext cx="183832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52"/>
          <a:stretch>
            <a:fillRect/>
          </a:stretch>
        </p:blipFill>
        <p:spPr>
          <a:xfrm>
            <a:off x="551180" y="1053015"/>
            <a:ext cx="10668635" cy="456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19605" y="2961005"/>
            <a:ext cx="866711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3860800"/>
            <a:ext cx="916940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71270" y="4760595"/>
            <a:ext cx="916940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