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0" r:id="rId5"/>
    <p:sldId id="369" r:id="rId6"/>
    <p:sldId id="368" r:id="rId7"/>
    <p:sldId id="367" r:id="rId8"/>
    <p:sldId id="366" r:id="rId9"/>
    <p:sldId id="364" r:id="rId10"/>
    <p:sldId id="363" r:id="rId11"/>
    <p:sldId id="362" r:id="rId12"/>
    <p:sldId id="361" r:id="rId13"/>
    <p:sldId id="360" r:id="rId14"/>
    <p:sldId id="359" r:id="rId15"/>
    <p:sldId id="357" r:id="rId16"/>
    <p:sldId id="356" r:id="rId17"/>
    <p:sldId id="355" r:id="rId18"/>
    <p:sldId id="354" r:id="rId19"/>
    <p:sldId id="353" r:id="rId20"/>
    <p:sldId id="352" r:id="rId21"/>
    <p:sldId id="416" r:id="rId22"/>
    <p:sldId id="351" r:id="rId23"/>
    <p:sldId id="350" r:id="rId24"/>
    <p:sldId id="349" r:id="rId25"/>
    <p:sldId id="348" r:id="rId26"/>
    <p:sldId id="347" r:id="rId27"/>
    <p:sldId id="346" r:id="rId28"/>
    <p:sldId id="345" r:id="rId29"/>
    <p:sldId id="344" r:id="rId30"/>
    <p:sldId id="343" r:id="rId31"/>
    <p:sldId id="342" r:id="rId32"/>
    <p:sldId id="341" r:id="rId33"/>
    <p:sldId id="340" r:id="rId34"/>
    <p:sldId id="339" r:id="rId35"/>
    <p:sldId id="338" r:id="rId36"/>
    <p:sldId id="337" r:id="rId37"/>
    <p:sldId id="336" r:id="rId38"/>
    <p:sldId id="335" r:id="rId39"/>
    <p:sldId id="334" r:id="rId40"/>
    <p:sldId id="333" r:id="rId41"/>
    <p:sldId id="332" r:id="rId42"/>
    <p:sldId id="331" r:id="rId43"/>
    <p:sldId id="329" r:id="rId44"/>
    <p:sldId id="328" r:id="rId45"/>
    <p:sldId id="327" r:id="rId46"/>
    <p:sldId id="326" r:id="rId47"/>
    <p:sldId id="325" r:id="rId48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7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  <p:guide pos="37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gs" Target="tags/tag1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CEBF2">
                  <a:alpha val="100000"/>
                </a:srgbClr>
              </a:clrFrom>
              <a:clrTo>
                <a:srgbClr val="FCEBF2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2225" y="1947545"/>
            <a:ext cx="7067550" cy="2962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2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7910" y="5273040"/>
            <a:ext cx="389572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61260" y="6090285"/>
            <a:ext cx="393128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3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442710" y="2202180"/>
            <a:ext cx="351536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4761" y="3232433"/>
            <a:ext cx="990476" cy="5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43605" y="3232150"/>
            <a:ext cx="456819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09090" y="2241550"/>
            <a:ext cx="430149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47585" y="2075815"/>
            <a:ext cx="261048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5340" y="3262630"/>
            <a:ext cx="205803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764355"/>
            <a:ext cx="9545486" cy="785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8" b="2375"/>
          <a:stretch>
            <a:fillRect/>
          </a:stretch>
        </p:blipFill>
        <p:spPr>
          <a:xfrm>
            <a:off x="1487805" y="1549400"/>
            <a:ext cx="9216480" cy="5264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951855" y="1619250"/>
            <a:ext cx="289941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91360" y="2492375"/>
            <a:ext cx="289941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7800" y="4292600"/>
            <a:ext cx="342328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170" y="5228590"/>
            <a:ext cx="137795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1585" y="5228590"/>
            <a:ext cx="415480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45575" y="4100830"/>
            <a:ext cx="184531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9331" y="5123924"/>
            <a:ext cx="2306647" cy="52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05195" y="5106035"/>
            <a:ext cx="423735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95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98370" y="1299845"/>
            <a:ext cx="414401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0122" y="1291015"/>
            <a:ext cx="1655557" cy="49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4586" y="2256923"/>
            <a:ext cx="2319551" cy="51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08880" y="4044950"/>
            <a:ext cx="339598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7890" y="5110480"/>
            <a:ext cx="326644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1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62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74074" y="2051518"/>
            <a:ext cx="2087762" cy="46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6580" y="2770505"/>
            <a:ext cx="225425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74845" y="4538980"/>
            <a:ext cx="362585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86890" y="5379720"/>
            <a:ext cx="209169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5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/>
          <a:stretch>
            <a:fillRect/>
          </a:stretch>
        </p:blipFill>
        <p:spPr>
          <a:xfrm>
            <a:off x="767080" y="764540"/>
            <a:ext cx="8984615" cy="5885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19645" y="2559685"/>
            <a:ext cx="245618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93465" y="3429000"/>
            <a:ext cx="279019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35955" y="5063490"/>
            <a:ext cx="325120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35505" y="6021070"/>
            <a:ext cx="309181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91360" y="3500755"/>
            <a:ext cx="72199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5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3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5620" y="2124075"/>
            <a:ext cx="319087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7298" y="2160283"/>
            <a:ext cx="489232" cy="46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760" y="3103653"/>
            <a:ext cx="2409924" cy="507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42"/>
          <a:stretch>
            <a:fillRect/>
          </a:stretch>
        </p:blipFill>
        <p:spPr>
          <a:xfrm>
            <a:off x="720090" y="972185"/>
            <a:ext cx="10668635" cy="4203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8832215" y="2060575"/>
            <a:ext cx="178181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14805" y="3140710"/>
            <a:ext cx="187007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583430" y="3140710"/>
            <a:ext cx="413639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15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39405" y="2932430"/>
            <a:ext cx="302133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66431" y="4046411"/>
            <a:ext cx="587612" cy="49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65270" y="4028440"/>
            <a:ext cx="352488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47405" y="5013960"/>
            <a:ext cx="257873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25980" y="5873750"/>
            <a:ext cx="179387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405755" y="5894070"/>
            <a:ext cx="447167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  <p:bldP spid="11" grpId="0" bldLvl="0" animBg="1"/>
      <p:bldP spid="16" grpId="0" bldLvl="0" animBg="1"/>
      <p:bldP spid="1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39"/>
          <a:stretch>
            <a:fillRect/>
          </a:stretch>
        </p:blipFill>
        <p:spPr>
          <a:xfrm>
            <a:off x="262890" y="837115"/>
            <a:ext cx="10668635" cy="4002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5879465" y="1988820"/>
            <a:ext cx="392303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9560" y="2996565"/>
            <a:ext cx="275907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29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91905" y="4159250"/>
            <a:ext cx="181229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66726" y="5107609"/>
            <a:ext cx="2227082" cy="46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54040" y="5107305"/>
            <a:ext cx="406209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72000"/>
            <a:ext cx="10273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1500" y="1226185"/>
            <a:ext cx="421386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39455" y="1216660"/>
            <a:ext cx="128651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895" y="2196465"/>
            <a:ext cx="325628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20610" y="3176270"/>
            <a:ext cx="226187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1370" y="4123055"/>
            <a:ext cx="255460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52315" y="4137660"/>
            <a:ext cx="425005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2" grpId="0" bldLvl="0" animBg="1"/>
      <p:bldP spid="14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92"/>
          <a:stretch>
            <a:fillRect/>
          </a:stretch>
        </p:blipFill>
        <p:spPr>
          <a:xfrm>
            <a:off x="720090" y="972185"/>
            <a:ext cx="10643870" cy="5166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834890" y="3285490"/>
            <a:ext cx="490855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1360" y="4292600"/>
            <a:ext cx="457200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010860"/>
            <a:ext cx="10800000" cy="201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2704" y="2230347"/>
            <a:ext cx="1171428" cy="524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46780" y="2211070"/>
            <a:ext cx="376809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4" t="83908"/>
          <a:stretch>
            <a:fillRect/>
          </a:stretch>
        </p:blipFill>
        <p:spPr>
          <a:xfrm>
            <a:off x="767170" y="908870"/>
            <a:ext cx="9949922" cy="1003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367270" y="1033780"/>
            <a:ext cx="262509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01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003415" y="4023360"/>
            <a:ext cx="379857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57757" y="5094000"/>
            <a:ext cx="584088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69740" y="4871085"/>
            <a:ext cx="459613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4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88635" y="1276985"/>
            <a:ext cx="337947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790" y="2326005"/>
            <a:ext cx="347154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96365" y="4356735"/>
            <a:ext cx="495998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19645" y="4356735"/>
            <a:ext cx="274701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5377301"/>
            <a:ext cx="1866666" cy="553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4" grpId="0" bldLvl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285605" cy="6122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51855" y="1704975"/>
            <a:ext cx="263144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8980" y="2465070"/>
            <a:ext cx="227965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39150" y="3359785"/>
            <a:ext cx="117729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6710" y="4239895"/>
            <a:ext cx="255841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30190" y="4441825"/>
            <a:ext cx="363474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5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71610" y="2178050"/>
            <a:ext cx="177228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0570" y="3150235"/>
            <a:ext cx="300101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15735" y="3078480"/>
            <a:ext cx="394970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98660" y="4058920"/>
            <a:ext cx="124523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23135" y="5085080"/>
            <a:ext cx="135191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23760" y="5085000"/>
            <a:ext cx="2249868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3" grpId="0" bldLvl="0" animBg="1"/>
      <p:bldP spid="14" grpId="0" bldLvl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1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69150" y="2262731"/>
            <a:ext cx="508977" cy="39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6119" y="3149560"/>
            <a:ext cx="3431211" cy="52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3035" y="3140710"/>
            <a:ext cx="365188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3670" y="4115414"/>
            <a:ext cx="544079" cy="48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51599" y="5063707"/>
            <a:ext cx="552855" cy="48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44955" y="5985510"/>
            <a:ext cx="351853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94145" y="5976620"/>
            <a:ext cx="356933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0" grpId="0" animBg="1"/>
      <p:bldP spid="12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0476" y="2210925"/>
            <a:ext cx="1761904" cy="562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3240405"/>
            <a:ext cx="125476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91428" y="3240186"/>
            <a:ext cx="2961904" cy="52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9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551"/>
            <a:ext cx="647619" cy="52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4365" y="2181860"/>
            <a:ext cx="326644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67619" y="2401137"/>
            <a:ext cx="533333" cy="10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201670"/>
            <a:ext cx="271208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76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25540" y="2825115"/>
            <a:ext cx="241300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0290" y="3671570"/>
            <a:ext cx="218186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50915" y="4486275"/>
            <a:ext cx="331025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11501" y="5340064"/>
            <a:ext cx="399750" cy="39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38855" y="5309235"/>
            <a:ext cx="506793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2" grpId="0" animBg="1"/>
      <p:bldP spid="1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10" y="755465"/>
            <a:ext cx="10800000" cy="524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88790" y="3136900"/>
            <a:ext cx="328612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1575" y="3033395"/>
            <a:ext cx="195770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46024" y="4137213"/>
            <a:ext cx="1180952" cy="552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7" b="86239"/>
          <a:stretch>
            <a:fillRect/>
          </a:stretch>
        </p:blipFill>
        <p:spPr>
          <a:xfrm>
            <a:off x="1499870" y="5876925"/>
            <a:ext cx="9309131" cy="985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0" r="13105"/>
          <a:stretch>
            <a:fillRect/>
          </a:stretch>
        </p:blipFill>
        <p:spPr>
          <a:xfrm>
            <a:off x="551180" y="908870"/>
            <a:ext cx="9074804" cy="5885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1199515" y="963295"/>
            <a:ext cx="427101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66535" y="963295"/>
            <a:ext cx="293624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52755" y="1988820"/>
            <a:ext cx="253047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543925" y="3932555"/>
            <a:ext cx="152273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1180" y="4940935"/>
            <a:ext cx="384111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447665" y="4868545"/>
            <a:ext cx="414909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9425" y="5948680"/>
            <a:ext cx="99377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72"/>
          <a:stretch>
            <a:fillRect/>
          </a:stretch>
        </p:blipFill>
        <p:spPr>
          <a:xfrm>
            <a:off x="720090" y="972185"/>
            <a:ext cx="10668635" cy="512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91810" y="4150995"/>
            <a:ext cx="480060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83205" y="5156835"/>
            <a:ext cx="480060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18580"/>
            <a:ext cx="10800000" cy="210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220845" y="3123565"/>
            <a:ext cx="447992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8575" y="4060190"/>
            <a:ext cx="459486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2" t="71061"/>
          <a:stretch>
            <a:fillRect/>
          </a:stretch>
        </p:blipFill>
        <p:spPr>
          <a:xfrm>
            <a:off x="551270" y="836480"/>
            <a:ext cx="9037230" cy="2026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144010" y="2174240"/>
            <a:ext cx="371475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72380" y="2260070"/>
            <a:ext cx="542857" cy="38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214196"/>
            <a:ext cx="2476190" cy="553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9680" y="3410585"/>
            <a:ext cx="341185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70405" y="4401185"/>
            <a:ext cx="326390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10238740" cy="5961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18580" y="1104900"/>
            <a:ext cx="295910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2320" y="2056130"/>
            <a:ext cx="53911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32100" y="2030095"/>
            <a:ext cx="313118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34970" y="3888740"/>
            <a:ext cx="294640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21220" y="3923665"/>
            <a:ext cx="205549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60400" y="4848860"/>
            <a:ext cx="114300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9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2340" y="2139950"/>
            <a:ext cx="371729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83362" y="3103021"/>
            <a:ext cx="391858" cy="49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2460" y="3103245"/>
            <a:ext cx="420497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38615" y="4993640"/>
            <a:ext cx="147320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83362" y="5956272"/>
            <a:ext cx="2297714" cy="51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59170" y="5965190"/>
            <a:ext cx="378015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2" grpId="0" bldLvl="0" animBg="1"/>
      <p:bldP spid="13" grpId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4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5935" y="5104130"/>
            <a:ext cx="434022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28355" y="5095240"/>
            <a:ext cx="172847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0670" y="6024245"/>
            <a:ext cx="237998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64540"/>
            <a:ext cx="9286875" cy="616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21280" y="3462655"/>
            <a:ext cx="444754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7935" y="3557270"/>
            <a:ext cx="99123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5820" y="4457065"/>
            <a:ext cx="364426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2345" y="2079625"/>
            <a:ext cx="60960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4285" y="3250021"/>
            <a:ext cx="3600000" cy="55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71615" y="3259455"/>
            <a:ext cx="384365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4004760"/>
            <a:ext cx="10800000" cy="195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521374" y="4234306"/>
            <a:ext cx="666666" cy="41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10" grpId="0" bldLvl="0" animBg="1"/>
      <p:bldP spid="11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659120" y="2268855"/>
            <a:ext cx="393700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308562"/>
            <a:ext cx="685714" cy="562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93365" y="3166745"/>
            <a:ext cx="252666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  <p:bldP spid="11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6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5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75380" y="1303655"/>
            <a:ext cx="408813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4860" y="4037330"/>
            <a:ext cx="324421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3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81090" y="1170940"/>
            <a:ext cx="259651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3885" y="2004695"/>
            <a:ext cx="110299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68582" y="1989370"/>
            <a:ext cx="3411114" cy="451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41390" y="4396740"/>
            <a:ext cx="264668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9610" y="5181600"/>
            <a:ext cx="101727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61005" y="5293995"/>
            <a:ext cx="363347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animBg="1"/>
      <p:bldP spid="12" grpId="0" bldLvl="0" animBg="1"/>
      <p:bldP spid="14" grpId="0" bldLvl="0" animBg="1"/>
      <p:bldP spid="1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10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614295" y="2101215"/>
            <a:ext cx="405003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27365" y="2121535"/>
            <a:ext cx="170370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4617" y="3148589"/>
            <a:ext cx="2282202" cy="46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99885" y="5033010"/>
            <a:ext cx="341757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4617" y="5971078"/>
            <a:ext cx="2308740" cy="49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310380" y="5970905"/>
            <a:ext cx="410591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animBg="1"/>
      <p:bldP spid="14" grpId="0" bldLvl="0" animBg="1"/>
      <p:bldP spid="18" grpId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6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562725" y="1248410"/>
            <a:ext cx="328104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260171"/>
            <a:ext cx="1295238" cy="553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45510" y="2230755"/>
            <a:ext cx="472884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7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538345" y="2758440"/>
            <a:ext cx="411416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80285" y="3657600"/>
            <a:ext cx="366331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63315" y="5290185"/>
            <a:ext cx="379539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30258" y="5290092"/>
            <a:ext cx="1067571" cy="43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82470" y="6113780"/>
            <a:ext cx="244348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4" grpId="0" bldLvl="0" animBg="1"/>
      <p:bldP spid="16" grpId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1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060390"/>
            <a:ext cx="10800000" cy="2995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105" y="2232025"/>
            <a:ext cx="443103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79615" y="2241550"/>
            <a:ext cx="288734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8894" y="3262373"/>
            <a:ext cx="1895238" cy="53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613785" y="2222500"/>
            <a:ext cx="319214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5970" y="2232025"/>
            <a:ext cx="262191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53333" y="3272477"/>
            <a:ext cx="571428" cy="46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037330" y="1191260"/>
            <a:ext cx="491109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0135" y="2219960"/>
            <a:ext cx="493903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