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2" r:id="rId6"/>
    <p:sldId id="331" r:id="rId7"/>
    <p:sldId id="341" r:id="rId8"/>
    <p:sldId id="330" r:id="rId9"/>
    <p:sldId id="328" r:id="rId10"/>
    <p:sldId id="327" r:id="rId11"/>
    <p:sldId id="326" r:id="rId12"/>
    <p:sldId id="342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5795" y="1876425"/>
            <a:ext cx="5819775" cy="3105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12"/>
          <a:stretch>
            <a:fillRect/>
          </a:stretch>
        </p:blipFill>
        <p:spPr>
          <a:xfrm>
            <a:off x="622935" y="981075"/>
            <a:ext cx="10899775" cy="5329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117725" y="3757930"/>
            <a:ext cx="935355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559560" y="4599305"/>
            <a:ext cx="973010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559560" y="5517515"/>
            <a:ext cx="973010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9" grpId="0" bldLvl="0" animBg="1"/>
      <p:bldP spid="4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8" t="75805"/>
          <a:stretch>
            <a:fillRect/>
          </a:stretch>
        </p:blipFill>
        <p:spPr>
          <a:xfrm>
            <a:off x="767170" y="980625"/>
            <a:ext cx="10132605" cy="1703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33"/>
          <a:stretch>
            <a:fillRect/>
          </a:stretch>
        </p:blipFill>
        <p:spPr>
          <a:xfrm>
            <a:off x="839470" y="2636520"/>
            <a:ext cx="10899775" cy="352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9" name="矩形 38"/>
          <p:cNvSpPr/>
          <p:nvPr/>
        </p:nvSpPr>
        <p:spPr bwMode="white">
          <a:xfrm>
            <a:off x="902335" y="1052830"/>
            <a:ext cx="993838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29005" y="1894205"/>
            <a:ext cx="973010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929005" y="2653665"/>
            <a:ext cx="973010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866140" y="3681730"/>
            <a:ext cx="993838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92810" y="4523105"/>
            <a:ext cx="973010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892810" y="5282565"/>
            <a:ext cx="973010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84" r="7078"/>
          <a:stretch>
            <a:fillRect/>
          </a:stretch>
        </p:blipFill>
        <p:spPr>
          <a:xfrm>
            <a:off x="720090" y="1053015"/>
            <a:ext cx="10128340" cy="356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11860" y="1160145"/>
            <a:ext cx="993838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67080" y="2002155"/>
            <a:ext cx="983234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20090" y="2853055"/>
            <a:ext cx="977709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767080" y="3771900"/>
            <a:ext cx="993838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73"/>
          <a:stretch>
            <a:fillRect/>
          </a:stretch>
        </p:blipFill>
        <p:spPr>
          <a:xfrm>
            <a:off x="720090" y="836930"/>
            <a:ext cx="10898505" cy="568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27"/>
          <a:stretch>
            <a:fillRect/>
          </a:stretch>
        </p:blipFill>
        <p:spPr>
          <a:xfrm>
            <a:off x="647065" y="980440"/>
            <a:ext cx="10898505" cy="174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61"/>
          <a:stretch>
            <a:fillRect/>
          </a:stretch>
        </p:blipFill>
        <p:spPr>
          <a:xfrm>
            <a:off x="695325" y="2781300"/>
            <a:ext cx="10899775" cy="360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37"/>
          <a:stretch>
            <a:fillRect/>
          </a:stretch>
        </p:blipFill>
        <p:spPr>
          <a:xfrm>
            <a:off x="720090" y="981260"/>
            <a:ext cx="10899775" cy="350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5"/>
          <a:stretch>
            <a:fillRect/>
          </a:stretch>
        </p:blipFill>
        <p:spPr>
          <a:xfrm>
            <a:off x="767080" y="836930"/>
            <a:ext cx="10899775" cy="53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75"/>
          <a:stretch>
            <a:fillRect/>
          </a:stretch>
        </p:blipFill>
        <p:spPr>
          <a:xfrm>
            <a:off x="695325" y="908870"/>
            <a:ext cx="10899775" cy="1620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71"/>
          <a:stretch>
            <a:fillRect/>
          </a:stretch>
        </p:blipFill>
        <p:spPr>
          <a:xfrm>
            <a:off x="767080" y="2637155"/>
            <a:ext cx="10899775" cy="374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10"/>
          <a:stretch>
            <a:fillRect/>
          </a:stretch>
        </p:blipFill>
        <p:spPr>
          <a:xfrm>
            <a:off x="720090" y="882835"/>
            <a:ext cx="10899775" cy="254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99652" cy="1673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6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947545" y="2061210"/>
            <a:ext cx="935355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32890" y="2956560"/>
            <a:ext cx="973010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653540" y="3853180"/>
            <a:ext cx="202882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5175"/>
            <a:ext cx="9306560" cy="6035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75460" y="1492885"/>
            <a:ext cx="804164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2277110"/>
            <a:ext cx="843153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343025" y="3061335"/>
            <a:ext cx="843153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343025" y="3789045"/>
            <a:ext cx="843153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271270" y="4516755"/>
            <a:ext cx="843153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487170" y="5300980"/>
            <a:ext cx="843153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198880" y="6013450"/>
            <a:ext cx="843153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