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1" r:id="rId4"/>
    <p:sldId id="390" r:id="rId5"/>
    <p:sldId id="389" r:id="rId6"/>
    <p:sldId id="388" r:id="rId7"/>
    <p:sldId id="387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4" r:id="rId19"/>
    <p:sldId id="373" r:id="rId20"/>
    <p:sldId id="372" r:id="rId21"/>
    <p:sldId id="371" r:id="rId22"/>
    <p:sldId id="370" r:id="rId23"/>
    <p:sldId id="367" r:id="rId24"/>
    <p:sldId id="366" r:id="rId25"/>
    <p:sldId id="460" r:id="rId26"/>
    <p:sldId id="365" r:id="rId27"/>
    <p:sldId id="364" r:id="rId28"/>
    <p:sldId id="363" r:id="rId29"/>
    <p:sldId id="362" r:id="rId30"/>
    <p:sldId id="361" r:id="rId31"/>
    <p:sldId id="360" r:id="rId32"/>
    <p:sldId id="359" r:id="rId33"/>
    <p:sldId id="358" r:id="rId34"/>
    <p:sldId id="357" r:id="rId35"/>
    <p:sldId id="356" r:id="rId36"/>
    <p:sldId id="355" r:id="rId37"/>
    <p:sldId id="354" r:id="rId38"/>
    <p:sldId id="353" r:id="rId39"/>
    <p:sldId id="351" r:id="rId40"/>
    <p:sldId id="350" r:id="rId41"/>
    <p:sldId id="349" r:id="rId42"/>
    <p:sldId id="348" r:id="rId43"/>
    <p:sldId id="347" r:id="rId44"/>
    <p:sldId id="346" r:id="rId45"/>
    <p:sldId id="345" r:id="rId46"/>
    <p:sldId id="344" r:id="rId47"/>
    <p:sldId id="343" r:id="rId48"/>
    <p:sldId id="341" r:id="rId49"/>
    <p:sldId id="340" r:id="rId50"/>
    <p:sldId id="339" r:id="rId51"/>
    <p:sldId id="338" r:id="rId52"/>
    <p:sldId id="337" r:id="rId53"/>
    <p:sldId id="336" r:id="rId54"/>
    <p:sldId id="335" r:id="rId55"/>
    <p:sldId id="334" r:id="rId56"/>
    <p:sldId id="333" r:id="rId57"/>
    <p:sldId id="332" r:id="rId58"/>
    <p:sldId id="331" r:id="rId59"/>
    <p:sldId id="329" r:id="rId60"/>
    <p:sldId id="328" r:id="rId61"/>
    <p:sldId id="327" r:id="rId62"/>
    <p:sldId id="326" r:id="rId63"/>
    <p:sldId id="325" r:id="rId64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715770" y="2493010"/>
            <a:ext cx="8760550" cy="156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557710"/>
            <a:ext cx="9190476" cy="39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3302803"/>
            <a:ext cx="4104761" cy="39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2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2390" y="3456940"/>
            <a:ext cx="382905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1365" y="4048760"/>
            <a:ext cx="639762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2390" y="4569460"/>
            <a:ext cx="69989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93940" y="5705475"/>
            <a:ext cx="94742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63590" y="6304915"/>
            <a:ext cx="247777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025" y="5156835"/>
            <a:ext cx="94742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2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4286285"/>
            <a:ext cx="7838095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715" y="1219835"/>
            <a:ext cx="94056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72310"/>
            <a:ext cx="991425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24785"/>
            <a:ext cx="97656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8350" y="3467735"/>
            <a:ext cx="95802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220210"/>
            <a:ext cx="97332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30555" y="4963795"/>
            <a:ext cx="101765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5744747"/>
            <a:ext cx="1485714" cy="35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7" grpId="0" bldLvl="0" animBg="1"/>
      <p:bldP spid="19" grpId="0" bldLvl="0" animBg="1"/>
      <p:bldP spid="21" grpId="0" bldLvl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636335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571" y="3153653"/>
            <a:ext cx="2114285" cy="35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8571" y="3153653"/>
            <a:ext cx="1257142" cy="35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9047" y="3858642"/>
            <a:ext cx="847619" cy="3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7142" y="4563631"/>
            <a:ext cx="2619047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9265" y="5287645"/>
            <a:ext cx="43815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86666" y="5268619"/>
            <a:ext cx="2971428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0"/>
          <a:stretch>
            <a:fillRect/>
          </a:stretch>
        </p:blipFill>
        <p:spPr>
          <a:xfrm>
            <a:off x="1631315" y="3121660"/>
            <a:ext cx="10055950" cy="69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921575"/>
            <a:ext cx="10800000" cy="20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24"/>
          <a:stretch>
            <a:fillRect/>
          </a:stretch>
        </p:blipFill>
        <p:spPr>
          <a:xfrm>
            <a:off x="720090" y="972185"/>
            <a:ext cx="10834370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1" t="80679"/>
          <a:stretch>
            <a:fillRect/>
          </a:stretch>
        </p:blipFill>
        <p:spPr>
          <a:xfrm>
            <a:off x="983070" y="1124770"/>
            <a:ext cx="10067200" cy="138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9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1420" y="1739265"/>
            <a:ext cx="3200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5445" y="1124585"/>
            <a:ext cx="924179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772285"/>
            <a:ext cx="10436860" cy="348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9715" y="2458720"/>
            <a:ext cx="1013269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3164336"/>
            <a:ext cx="10285714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8555" y="3879215"/>
            <a:ext cx="102482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9047" y="4584589"/>
            <a:ext cx="10266666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7619" y="5289949"/>
            <a:ext cx="10266666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3950" y="5873115"/>
            <a:ext cx="809180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2" grpId="0" animBg="1"/>
      <p:bldP spid="13" grpId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3269615"/>
            <a:ext cx="99847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665" y="3965575"/>
            <a:ext cx="53555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3268980"/>
            <a:ext cx="99441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240" y="3983990"/>
            <a:ext cx="1036383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8095" y="4689153"/>
            <a:ext cx="10219047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240" y="5413375"/>
            <a:ext cx="848741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92040" y="1238885"/>
            <a:ext cx="21234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238" y="1248628"/>
            <a:ext cx="2095238" cy="3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9523" y="2679465"/>
            <a:ext cx="1990476" cy="36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0952" y="2669926"/>
            <a:ext cx="2000000" cy="36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9047" y="3385344"/>
            <a:ext cx="1933333" cy="36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10476" y="4081685"/>
            <a:ext cx="2066666" cy="3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2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7980" y="5399107"/>
            <a:ext cx="9840590" cy="39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265" y="6113157"/>
            <a:ext cx="5957649" cy="39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974580" cy="587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644715"/>
            <a:ext cx="10800000" cy="224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8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8440" y="1675023"/>
            <a:ext cx="239377" cy="25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1320" y="1196340"/>
            <a:ext cx="926719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1772285"/>
            <a:ext cx="9985375" cy="183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31950" y="2518410"/>
            <a:ext cx="979297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315" y="3268345"/>
            <a:ext cx="100399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315" y="3963670"/>
            <a:ext cx="101428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23010" y="4565015"/>
            <a:ext cx="1026604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24610" y="5364480"/>
            <a:ext cx="100526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39215" y="6069330"/>
            <a:ext cx="71678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8" grpId="0" bldLvl="0" animBg="1"/>
      <p:bldP spid="23" grpId="0" bldLvl="0" animBg="1"/>
      <p:bldP spid="2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190" y="1105535"/>
            <a:ext cx="97593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810930"/>
            <a:ext cx="10133333" cy="3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506860"/>
            <a:ext cx="10114285" cy="4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221857"/>
            <a:ext cx="10095238" cy="3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27321"/>
            <a:ext cx="10142857" cy="3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632960"/>
            <a:ext cx="1028192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367020"/>
            <a:ext cx="20815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animBg="1"/>
      <p:bldP spid="12" grpId="0" animBg="1"/>
      <p:bldP spid="13" grpId="0" animBg="1"/>
      <p:bldP spid="14" grpId="0" bldLvl="0" animBg="1"/>
      <p:bldP spid="1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49730" y="3586480"/>
            <a:ext cx="87674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3495" y="4199890"/>
            <a:ext cx="932815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3325" y="5000625"/>
            <a:ext cx="927481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4605" y="5644515"/>
            <a:ext cx="978408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7460" y="6288405"/>
            <a:ext cx="784034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5" grpId="0" bldLvl="0" animBg="1"/>
      <p:bldP spid="19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3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45" y="3212280"/>
            <a:ext cx="10800000" cy="209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0952" y="1782619"/>
            <a:ext cx="3314285" cy="38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047" y="2497872"/>
            <a:ext cx="1190477" cy="34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428" y="3194051"/>
            <a:ext cx="819047" cy="36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571" y="3918841"/>
            <a:ext cx="1428571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53333" y="5311200"/>
            <a:ext cx="228571" cy="35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61450" y="5311140"/>
            <a:ext cx="2114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2495976"/>
            <a:ext cx="9047619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3219865"/>
            <a:ext cx="3514285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915" y="4601210"/>
            <a:ext cx="586549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790" y="2524760"/>
            <a:ext cx="97320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280" y="3229610"/>
            <a:ext cx="101720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5710" y="3924935"/>
            <a:ext cx="101796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0165" y="4630420"/>
            <a:ext cx="60960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1772961"/>
            <a:ext cx="9961904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421255"/>
            <a:ext cx="1091692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505" y="3050540"/>
            <a:ext cx="108127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689350"/>
            <a:ext cx="1073340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8965" y="4328160"/>
            <a:ext cx="1079690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9600" y="4966970"/>
            <a:ext cx="765302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436560"/>
            <a:ext cx="10800000" cy="53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10331450" cy="592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7805" y="1856740"/>
            <a:ext cx="10668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619" y="1928190"/>
            <a:ext cx="447619" cy="34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66"/>
          <a:stretch>
            <a:fillRect/>
          </a:stretch>
        </p:blipFill>
        <p:spPr>
          <a:xfrm>
            <a:off x="1340485" y="2708910"/>
            <a:ext cx="8643710" cy="71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90800" y="2851785"/>
            <a:ext cx="86423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8966" y="2851902"/>
            <a:ext cx="390476" cy="29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57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01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1795" y="2988945"/>
            <a:ext cx="854583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2225" y="3647440"/>
            <a:ext cx="89725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83256" y="4318788"/>
            <a:ext cx="8924091" cy="36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56665" y="4846320"/>
            <a:ext cx="91357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1115" y="5614035"/>
            <a:ext cx="903922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74455" y="6274018"/>
            <a:ext cx="2464246" cy="35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animBg="1"/>
      <p:bldP spid="17" grpId="0" bldLvl="0" animBg="1"/>
      <p:bldP spid="20" grpId="0" bldLvl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0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9565" y="5476875"/>
            <a:ext cx="813244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8051" y="6228943"/>
            <a:ext cx="2580374" cy="34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