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2324100"/>
            <a:ext cx="8201025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>
            <a:off x="763270" y="5346065"/>
            <a:ext cx="10661650" cy="2667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5675"/>
            <a:ext cx="10800000" cy="233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7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