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42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3325" y="2971800"/>
            <a:ext cx="47053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3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6240" y="2763520"/>
            <a:ext cx="429641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2750" y="4454525"/>
            <a:ext cx="651065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28725"/>
            <a:ext cx="11628755" cy="40271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1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855595" y="1052195"/>
            <a:ext cx="6456135" cy="365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38805" y="3187065"/>
            <a:ext cx="77152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730" y="3010535"/>
            <a:ext cx="4762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7619" y="4186730"/>
            <a:ext cx="514285" cy="48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1205" y="4112260"/>
            <a:ext cx="86677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1248808"/>
            <a:ext cx="361904" cy="39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077583"/>
            <a:ext cx="3733333" cy="5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0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38575" y="3861435"/>
            <a:ext cx="555434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1410" y="4836795"/>
            <a:ext cx="442087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