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42" r:id="rId6"/>
    <p:sldId id="332" r:id="rId7"/>
    <p:sldId id="343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57170" y="2509520"/>
            <a:ext cx="6677025" cy="1838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944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9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114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195070" y="1229360"/>
            <a:ext cx="9686925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2071370"/>
            <a:ext cx="10200005" cy="68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20090" y="3051175"/>
            <a:ext cx="10240645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81990" y="3995420"/>
            <a:ext cx="10200005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497205" y="4788535"/>
            <a:ext cx="10314940" cy="64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20" grpId="0" bldLvl="0" animBg="1"/>
      <p:bldP spid="24" grpId="0" bldLvl="0" animBg="1"/>
      <p:bldP spid="3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7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2625" y="1047115"/>
            <a:ext cx="10594340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1989455"/>
            <a:ext cx="10087610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49605" y="2828290"/>
            <a:ext cx="10194925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808355" y="3763645"/>
            <a:ext cx="5340350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  <p:bldP spid="19" grpId="0" bldLvl="0" animBg="1"/>
      <p:bldP spid="3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36295"/>
            <a:ext cx="9264650" cy="5922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739"/>
          <a:stretch>
            <a:fillRect/>
          </a:stretch>
        </p:blipFill>
        <p:spPr>
          <a:xfrm>
            <a:off x="551180" y="972185"/>
            <a:ext cx="10899775" cy="5428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782" r="3774"/>
          <a:stretch>
            <a:fillRect/>
          </a:stretch>
        </p:blipFill>
        <p:spPr>
          <a:xfrm>
            <a:off x="623570" y="1053015"/>
            <a:ext cx="10488385" cy="2639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27090" y="2726055"/>
            <a:ext cx="523875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27315" y="2583180"/>
            <a:ext cx="590550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99930" y="2687955"/>
            <a:ext cx="459105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828"/>
          <a:stretch>
            <a:fillRect/>
          </a:stretch>
        </p:blipFill>
        <p:spPr>
          <a:xfrm>
            <a:off x="695325" y="836295"/>
            <a:ext cx="10899775" cy="4752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84" t="63203"/>
          <a:stretch>
            <a:fillRect/>
          </a:stretch>
        </p:blipFill>
        <p:spPr>
          <a:xfrm>
            <a:off x="911225" y="908685"/>
            <a:ext cx="10323830" cy="2725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120"/>
          <a:stretch>
            <a:fillRect/>
          </a:stretch>
        </p:blipFill>
        <p:spPr>
          <a:xfrm>
            <a:off x="623570" y="908685"/>
            <a:ext cx="10899775" cy="5553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1988635"/>
            <a:ext cx="10899649" cy="17099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963"/>
          <a:stretch>
            <a:fillRect/>
          </a:stretch>
        </p:blipFill>
        <p:spPr>
          <a:xfrm>
            <a:off x="739775" y="993325"/>
            <a:ext cx="10899775" cy="995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492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59897" y="1182526"/>
            <a:ext cx="1667331" cy="48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57743" y="1999368"/>
            <a:ext cx="1086291" cy="48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75815" y="5128260"/>
            <a:ext cx="7577455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492250" y="6066790"/>
            <a:ext cx="1316355" cy="48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1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63</cp:revision>
  <dcterms:created xsi:type="dcterms:W3CDTF">2015-09-16T06:44:00Z</dcterms:created>
  <dcterms:modified xsi:type="dcterms:W3CDTF">2025-06-20T03:42:25Z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