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4" r:id="rId10"/>
    <p:sldId id="353" r:id="rId11"/>
    <p:sldId id="352" r:id="rId12"/>
    <p:sldId id="351" r:id="rId13"/>
    <p:sldId id="350" r:id="rId14"/>
    <p:sldId id="348" r:id="rId15"/>
    <p:sldId id="347" r:id="rId16"/>
    <p:sldId id="346" r:id="rId17"/>
    <p:sldId id="396" r:id="rId18"/>
    <p:sldId id="345" r:id="rId19"/>
    <p:sldId id="344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3052445"/>
            <a:ext cx="978217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0" y="900430"/>
            <a:ext cx="10026015" cy="1649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0" y="2564765"/>
            <a:ext cx="10026015" cy="425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908685"/>
            <a:ext cx="9930765" cy="586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90"/>
          <a:stretch>
            <a:fillRect/>
          </a:stretch>
        </p:blipFill>
        <p:spPr>
          <a:xfrm>
            <a:off x="573405" y="908685"/>
            <a:ext cx="11045825" cy="374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46"/>
          <a:stretch>
            <a:fillRect/>
          </a:stretch>
        </p:blipFill>
        <p:spPr>
          <a:xfrm>
            <a:off x="720090" y="1053015"/>
            <a:ext cx="11045825" cy="377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8876030" cy="599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325" y="1772920"/>
            <a:ext cx="50609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8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24625"/>
            <a:ext cx="10800000" cy="3596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1196340"/>
            <a:ext cx="852551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988820"/>
            <a:ext cx="10403205" cy="435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0395"/>
            <a:ext cx="10144125" cy="613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23570" y="972185"/>
            <a:ext cx="10403205" cy="435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9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49985" y="1201420"/>
            <a:ext cx="874141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127885"/>
            <a:ext cx="945451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054659"/>
            <a:ext cx="7209523" cy="57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932305" y="3041650"/>
            <a:ext cx="89712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62100" y="3879850"/>
            <a:ext cx="916114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605280" y="4901565"/>
            <a:ext cx="929830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31290" y="5845810"/>
            <a:ext cx="526923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25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48815" y="3010535"/>
            <a:ext cx="948690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0300" y="3871595"/>
            <a:ext cx="1038987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58240" y="4877435"/>
            <a:ext cx="1017079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329690" y="5810885"/>
            <a:ext cx="230314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33" grpId="0" bldLvl="0" animBg="1"/>
      <p:bldP spid="3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7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24660" y="2740660"/>
            <a:ext cx="864679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3315" y="3524885"/>
            <a:ext cx="902335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69035" y="4326255"/>
            <a:ext cx="905700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235075" y="5168900"/>
            <a:ext cx="899096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311275" y="5999480"/>
            <a:ext cx="72834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20" grpId="0" bldLvl="0" animBg="1"/>
      <p:bldP spid="34" grpId="0" bldLvl="0" animBg="1"/>
      <p:bldP spid="3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69745" y="2727325"/>
            <a:ext cx="845375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66495" y="3456305"/>
            <a:ext cx="916495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48410" y="4385310"/>
            <a:ext cx="896175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65860" y="5167630"/>
            <a:ext cx="921829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290977" y="6057866"/>
            <a:ext cx="2863407" cy="46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23" grpId="0" bldLvl="0" animBg="1"/>
      <p:bldP spid="30" grpId="0" bldLvl="0" animBg="1"/>
      <p:bldP spid="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10111740" cy="591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703705" y="908685"/>
            <a:ext cx="9552395" cy="98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132780"/>
            <a:ext cx="10800000" cy="842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0008" y="1999104"/>
            <a:ext cx="2628864" cy="45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4540" y="2807970"/>
            <a:ext cx="50927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6710" y="3625850"/>
            <a:ext cx="183959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91690" y="4349115"/>
            <a:ext cx="304038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53083" y="5220102"/>
            <a:ext cx="1823774" cy="46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03670" y="6042025"/>
            <a:ext cx="111379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  <p:bldP spid="10" grpId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0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55570" y="2747010"/>
            <a:ext cx="796290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06600" y="3429000"/>
            <a:ext cx="245681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15870" y="5129530"/>
            <a:ext cx="781177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35505" y="6109335"/>
            <a:ext cx="312928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4995" y="1181735"/>
            <a:ext cx="317944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2135546"/>
            <a:ext cx="1228571" cy="49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40835" y="3051175"/>
            <a:ext cx="72542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96190" y="3995313"/>
            <a:ext cx="457142" cy="54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14" grpId="0" bldLvl="0" animBg="1"/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746250" y="3009900"/>
            <a:ext cx="968502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08710" y="3933825"/>
            <a:ext cx="1019238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15390" y="4876800"/>
            <a:ext cx="1015492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29690" y="5810250"/>
            <a:ext cx="984821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1" grpId="0" bldLvl="0" animBg="1"/>
      <p:bldP spid="2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59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18920" y="1920240"/>
            <a:ext cx="813054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9765" y="2545715"/>
            <a:ext cx="899795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6740" y="3256280"/>
            <a:ext cx="90462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8340" y="4072890"/>
            <a:ext cx="89611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7705" y="4803775"/>
            <a:ext cx="896937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11810" y="5439410"/>
            <a:ext cx="912177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7705" y="6080125"/>
            <a:ext cx="104775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6" grpId="0" bldLvl="0" animBg="1"/>
      <p:bldP spid="20" grpId="0" bldLvl="0" animBg="1"/>
      <p:bldP spid="25" grpId="0" bldLvl="0" animBg="1"/>
      <p:bldP spid="36" grpId="0" bldLvl="0" animBg="1"/>
      <p:bldP spid="3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64540"/>
            <a:ext cx="10044430" cy="595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9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1991360" y="692150"/>
            <a:ext cx="9009380" cy="83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340485"/>
            <a:ext cx="10352405" cy="555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0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10001250" cy="604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DkwMDZkNjI5MWMxMWFmNGUwYTNhYTU2OGY1NTU5YT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