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02" r:id="rId3"/>
    <p:sldId id="324" r:id="rId4"/>
    <p:sldId id="361" r:id="rId5"/>
    <p:sldId id="360" r:id="rId6"/>
    <p:sldId id="359" r:id="rId7"/>
    <p:sldId id="358" r:id="rId8"/>
    <p:sldId id="357" r:id="rId9"/>
    <p:sldId id="355" r:id="rId10"/>
    <p:sldId id="354" r:id="rId11"/>
    <p:sldId id="353" r:id="rId12"/>
    <p:sldId id="352" r:id="rId13"/>
    <p:sldId id="351" r:id="rId14"/>
    <p:sldId id="350" r:id="rId15"/>
    <p:sldId id="349" r:id="rId16"/>
    <p:sldId id="348" r:id="rId17"/>
    <p:sldId id="347" r:id="rId18"/>
    <p:sldId id="346" r:id="rId19"/>
    <p:sldId id="345" r:id="rId20"/>
    <p:sldId id="398" r:id="rId22"/>
    <p:sldId id="344" r:id="rId23"/>
    <p:sldId id="343" r:id="rId24"/>
    <p:sldId id="342" r:id="rId25"/>
    <p:sldId id="341" r:id="rId26"/>
    <p:sldId id="339" r:id="rId27"/>
    <p:sldId id="338" r:id="rId28"/>
    <p:sldId id="337" r:id="rId29"/>
    <p:sldId id="335" r:id="rId30"/>
    <p:sldId id="334" r:id="rId31"/>
    <p:sldId id="333" r:id="rId32"/>
    <p:sldId id="332" r:id="rId33"/>
    <p:sldId id="331" r:id="rId34"/>
    <p:sldId id="330" r:id="rId35"/>
    <p:sldId id="329" r:id="rId36"/>
    <p:sldId id="328" r:id="rId37"/>
    <p:sldId id="327" r:id="rId38"/>
    <p:sldId id="326" r:id="rId39"/>
    <p:sldId id="325" r:id="rId40"/>
    <p:sldId id="399" r:id="rId41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8"/>
        <p:guide pos="3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4150" y="3009900"/>
            <a:ext cx="67437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13255" y="2249805"/>
            <a:ext cx="893953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9047" y="3269777"/>
            <a:ext cx="1285714" cy="44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71040" y="3110865"/>
            <a:ext cx="884428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7340" y="4214495"/>
            <a:ext cx="605536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2165" y="2204085"/>
            <a:ext cx="901763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8765" y="3188335"/>
            <a:ext cx="487362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3191348"/>
            <a:ext cx="1114285" cy="50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81904" y="4201009"/>
            <a:ext cx="2638095" cy="47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00750" y="4201160"/>
            <a:ext cx="388112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481060" y="1210310"/>
            <a:ext cx="239141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9047" y="2220711"/>
            <a:ext cx="1009523" cy="46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38905" y="2220595"/>
            <a:ext cx="340741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459855" y="1193165"/>
            <a:ext cx="358394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34285" y="2223602"/>
            <a:ext cx="3180952" cy="49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77142" y="3010979"/>
            <a:ext cx="2666666" cy="50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58095" y="4020941"/>
            <a:ext cx="504761" cy="4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3815" y="5002530"/>
            <a:ext cx="340614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12"/>
          <a:stretch>
            <a:fillRect/>
          </a:stretch>
        </p:blipFill>
        <p:spPr>
          <a:xfrm>
            <a:off x="720090" y="1498785"/>
            <a:ext cx="10210312" cy="5363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68" b="84695"/>
          <a:stretch>
            <a:fillRect/>
          </a:stretch>
        </p:blipFill>
        <p:spPr>
          <a:xfrm>
            <a:off x="847090" y="836930"/>
            <a:ext cx="3129280" cy="66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72"/>
          <a:stretch>
            <a:fillRect/>
          </a:stretch>
        </p:blipFill>
        <p:spPr>
          <a:xfrm>
            <a:off x="720090" y="972185"/>
            <a:ext cx="10848975" cy="4905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760" y="1230630"/>
            <a:ext cx="986917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7715" y="2219325"/>
            <a:ext cx="1019556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67715" y="3161665"/>
            <a:ext cx="1033335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720725" y="4147185"/>
            <a:ext cx="1027620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23570" y="5199380"/>
            <a:ext cx="1027239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37" grpId="0" bldLvl="0" animBg="1"/>
      <p:bldP spid="40" grpId="0" bldLvl="0" animBg="1"/>
      <p:bldP spid="4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54" r="3318"/>
          <a:stretch>
            <a:fillRect/>
          </a:stretch>
        </p:blipFill>
        <p:spPr>
          <a:xfrm>
            <a:off x="839470" y="837115"/>
            <a:ext cx="10489020" cy="2017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840105" y="1071880"/>
            <a:ext cx="1022858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2060575"/>
            <a:ext cx="1019556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910205" y="3432810"/>
            <a:ext cx="57150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01105" y="3455035"/>
            <a:ext cx="59055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19945" y="3358515"/>
            <a:ext cx="127889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00680" y="4431665"/>
            <a:ext cx="56197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00952" y="4496287"/>
            <a:ext cx="523809" cy="4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24761" y="4477237"/>
            <a:ext cx="476190" cy="4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405714" y="5467848"/>
            <a:ext cx="495238" cy="48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39047" y="5467848"/>
            <a:ext cx="457142" cy="50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3" grpId="0" bldLvl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515" y="3136265"/>
            <a:ext cx="963739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2065" y="4034790"/>
            <a:ext cx="1054100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2380" y="5109606"/>
            <a:ext cx="5076190" cy="47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05940" y="3136265"/>
            <a:ext cx="971423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2540" y="4108450"/>
            <a:ext cx="1061656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29690" y="5090795"/>
            <a:ext cx="1033526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483235" y="1275080"/>
            <a:ext cx="1034478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2258060"/>
            <a:ext cx="1055306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3239770"/>
            <a:ext cx="467741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 bldLvl="0" animBg="1"/>
      <p:bldP spid="2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8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988000"/>
            <a:ext cx="10800000" cy="206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7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20165" y="1124585"/>
            <a:ext cx="984186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125345"/>
            <a:ext cx="1021905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39140" y="3135630"/>
            <a:ext cx="1005713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39775" y="4052570"/>
            <a:ext cx="1009459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20090" y="5074285"/>
            <a:ext cx="842581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3" grpId="0" bldLvl="0" animBg="1"/>
      <p:bldP spid="33" grpId="0" bldLvl="0" animBg="1"/>
      <p:bldP spid="3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1515"/>
            <a:ext cx="9456420" cy="6168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75460" y="3350895"/>
            <a:ext cx="835660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91920" y="4312285"/>
            <a:ext cx="866076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91920" y="5063490"/>
            <a:ext cx="875919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391920" y="6010275"/>
            <a:ext cx="718375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9" grpId="0" bldLvl="0" animBg="1"/>
      <p:bldP spid="2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5" r="52222" b="25244"/>
          <a:stretch>
            <a:fillRect/>
          </a:stretch>
        </p:blipFill>
        <p:spPr>
          <a:xfrm>
            <a:off x="720090" y="764540"/>
            <a:ext cx="3808730" cy="850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1340485"/>
            <a:ext cx="10090785" cy="5485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4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62857" y="2286345"/>
            <a:ext cx="2371428" cy="46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2857" y="3267343"/>
            <a:ext cx="419047" cy="48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7619" y="4257864"/>
            <a:ext cx="1047619" cy="49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9523" y="5296007"/>
            <a:ext cx="990477" cy="41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61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30195" y="2912110"/>
            <a:ext cx="833691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93500" y="4083511"/>
            <a:ext cx="2304715" cy="46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58109" y="6028205"/>
            <a:ext cx="6710516" cy="4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0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97355" y="2758440"/>
            <a:ext cx="810323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4940" y="3575685"/>
            <a:ext cx="837565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92555" y="4287520"/>
            <a:ext cx="840867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92555" y="5113020"/>
            <a:ext cx="849630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416685" y="6025515"/>
            <a:ext cx="347027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7" grpId="0" bldLvl="0" animBg="1"/>
      <p:bldP spid="24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9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03524" y="2198322"/>
            <a:ext cx="1030702" cy="39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1357" y="3108774"/>
            <a:ext cx="2562827" cy="49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85330" y="4074795"/>
            <a:ext cx="230759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75668" y="5050451"/>
            <a:ext cx="519993" cy="40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82078" y="5988774"/>
            <a:ext cx="2330687" cy="464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540" y="2153920"/>
            <a:ext cx="986663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068320"/>
            <a:ext cx="1082040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992880"/>
            <a:ext cx="1096708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917440"/>
            <a:ext cx="1082103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5822844"/>
            <a:ext cx="9171428" cy="4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6" grpId="0" bldLvl="0" animBg="1"/>
      <p:bldP spid="1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48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8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3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1428" y="2068723"/>
            <a:ext cx="1047619" cy="48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0000" y="3051007"/>
            <a:ext cx="1057142" cy="48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8380" y="4023995"/>
            <a:ext cx="362394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10476" y="5044183"/>
            <a:ext cx="533333" cy="41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0952" y="3088251"/>
            <a:ext cx="8000000" cy="50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62857" y="5061512"/>
            <a:ext cx="5619047" cy="50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5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955165" y="3072765"/>
            <a:ext cx="908431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40180" y="3888105"/>
            <a:ext cx="967168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79550" y="4814570"/>
            <a:ext cx="963231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469390" y="5891530"/>
            <a:ext cx="681355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1" grpId="0" bldLvl="0" animBg="1"/>
      <p:bldP spid="25" grpId="0" bldLvl="0" animBg="1"/>
      <p:bldP spid="2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6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540" y="2153285"/>
            <a:ext cx="983869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1980" y="3048000"/>
            <a:ext cx="1077531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1345" y="3971925"/>
            <a:ext cx="1079500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886325"/>
            <a:ext cx="1084834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5810250"/>
            <a:ext cx="1078738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2" grpId="0" bldLvl="0" animBg="1"/>
      <p:bldP spid="1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29360"/>
            <a:ext cx="1092517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154555"/>
            <a:ext cx="1075372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070225"/>
            <a:ext cx="1082421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977005"/>
            <a:ext cx="746633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1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124585"/>
            <a:ext cx="11243945" cy="27520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2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64182" y="1177714"/>
            <a:ext cx="1047130" cy="48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44945" y="2150110"/>
            <a:ext cx="40944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08760" y="3103880"/>
            <a:ext cx="181991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01590" y="4076700"/>
            <a:ext cx="431292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038725" y="4991100"/>
            <a:ext cx="387159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417185" y="5984240"/>
            <a:ext cx="425894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bldLvl="0" animBg="1"/>
      <p:bldP spid="13" grpId="0" bldLvl="0" animBg="1"/>
      <p:bldP spid="16" grpId="0" bldLvl="0" animBg="1"/>
      <p:bldP spid="20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76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75810" y="1205865"/>
            <a:ext cx="619188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43710" y="2111375"/>
            <a:ext cx="888238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40386" y="3103948"/>
            <a:ext cx="989674" cy="47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58796" y="4085766"/>
            <a:ext cx="476164" cy="45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17276" y="5030181"/>
            <a:ext cx="1036357" cy="49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90980" y="5993298"/>
            <a:ext cx="2306129" cy="467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8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370070" y="1205230"/>
            <a:ext cx="529780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67121" y="2165009"/>
            <a:ext cx="1052144" cy="46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53890" y="3058160"/>
            <a:ext cx="638365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53522" y="4066368"/>
            <a:ext cx="6852905" cy="49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261610" y="5073015"/>
            <a:ext cx="121221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397849" y="6005009"/>
            <a:ext cx="1024211" cy="44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1" grpId="0" bldLvl="0" animBg="1"/>
      <p:bldP spid="16" grpId="0" animBg="1"/>
      <p:bldP spid="18" grpId="0" bldLvl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852620"/>
            <a:ext cx="10800000" cy="192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57165" y="2044700"/>
            <a:ext cx="520509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092900"/>
            <a:ext cx="10800000" cy="309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694930" y="3284220"/>
            <a:ext cx="381571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7996" y="4277377"/>
            <a:ext cx="2628571" cy="48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04080" y="5178425"/>
            <a:ext cx="545401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43809" y="1057951"/>
            <a:ext cx="4552380" cy="487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7619" y="2051171"/>
            <a:ext cx="3247619" cy="50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8765" y="3072765"/>
            <a:ext cx="449453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3505" y="3260725"/>
            <a:ext cx="89363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10476" y="4271910"/>
            <a:ext cx="1819047" cy="46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