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92" r:id="rId5"/>
    <p:sldId id="358" r:id="rId6"/>
    <p:sldId id="393" r:id="rId7"/>
    <p:sldId id="357" r:id="rId8"/>
    <p:sldId id="356" r:id="rId9"/>
    <p:sldId id="355" r:id="rId10"/>
    <p:sldId id="354" r:id="rId11"/>
    <p:sldId id="353" r:id="rId12"/>
    <p:sldId id="352" r:id="rId13"/>
    <p:sldId id="351" r:id="rId14"/>
    <p:sldId id="394" r:id="rId15"/>
    <p:sldId id="350" r:id="rId16"/>
    <p:sldId id="348" r:id="rId17"/>
    <p:sldId id="395" r:id="rId18"/>
    <p:sldId id="347" r:id="rId19"/>
    <p:sldId id="346" r:id="rId20"/>
    <p:sldId id="345" r:id="rId21"/>
    <p:sldId id="344" r:id="rId22"/>
    <p:sldId id="343" r:id="rId23"/>
    <p:sldId id="342" r:id="rId24"/>
    <p:sldId id="341" r:id="rId25"/>
    <p:sldId id="340" r:id="rId26"/>
    <p:sldId id="339" r:id="rId27"/>
    <p:sldId id="337" r:id="rId28"/>
    <p:sldId id="336" r:id="rId29"/>
    <p:sldId id="335" r:id="rId30"/>
    <p:sldId id="334" r:id="rId31"/>
    <p:sldId id="333" r:id="rId32"/>
    <p:sldId id="332" r:id="rId33"/>
    <p:sldId id="330" r:id="rId34"/>
    <p:sldId id="329" r:id="rId35"/>
    <p:sldId id="328" r:id="rId36"/>
    <p:sldId id="327" r:id="rId37"/>
    <p:sldId id="326" r:id="rId38"/>
    <p:sldId id="325" r:id="rId39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7300" y="3052445"/>
            <a:ext cx="9677400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2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05714" y="1219851"/>
            <a:ext cx="514285" cy="495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2192191"/>
            <a:ext cx="1161904" cy="533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45930" y="3195955"/>
            <a:ext cx="214376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0000" y="4213133"/>
            <a:ext cx="600000" cy="495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3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920240" y="3022600"/>
            <a:ext cx="950976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29690" y="4048125"/>
            <a:ext cx="1002284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358265" y="5145405"/>
            <a:ext cx="706501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9" grpId="0" bldLvl="0" animBg="1"/>
      <p:bldP spid="2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761"/>
          <a:stretch>
            <a:fillRect/>
          </a:stretch>
        </p:blipFill>
        <p:spPr>
          <a:xfrm>
            <a:off x="720090" y="972185"/>
            <a:ext cx="10899775" cy="5481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75460" y="2060575"/>
            <a:ext cx="9764395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16585" y="2924810"/>
            <a:ext cx="10851515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16585" y="3789045"/>
            <a:ext cx="10851515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69925" y="4725035"/>
            <a:ext cx="10851515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69925" y="5733415"/>
            <a:ext cx="10851515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114"/>
          <a:stretch>
            <a:fillRect/>
          </a:stretch>
        </p:blipFill>
        <p:spPr>
          <a:xfrm>
            <a:off x="645795" y="1197160"/>
            <a:ext cx="10899775" cy="2721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695325" y="1340485"/>
            <a:ext cx="10851515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95325" y="2204720"/>
            <a:ext cx="10851515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748665" y="3140710"/>
            <a:ext cx="10851515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3" grpId="0" bldLvl="0" animBg="1"/>
      <p:bldP spid="3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80" y="756285"/>
            <a:ext cx="9852660" cy="1744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2420620"/>
            <a:ext cx="9852660" cy="4430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345"/>
          <a:stretch>
            <a:fillRect/>
          </a:stretch>
        </p:blipFill>
        <p:spPr>
          <a:xfrm>
            <a:off x="720090" y="972185"/>
            <a:ext cx="10899775" cy="5049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736"/>
          <a:stretch>
            <a:fillRect/>
          </a:stretch>
        </p:blipFill>
        <p:spPr>
          <a:xfrm>
            <a:off x="646430" y="1125405"/>
            <a:ext cx="10899775" cy="2831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9378950" cy="6105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92785"/>
            <a:ext cx="9723755" cy="6232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83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848"/>
          <a:stretch>
            <a:fillRect/>
          </a:stretch>
        </p:blipFill>
        <p:spPr>
          <a:xfrm>
            <a:off x="720090" y="972185"/>
            <a:ext cx="10899775" cy="5121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9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785"/>
            <a:ext cx="9619615" cy="6133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29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9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2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940750"/>
            <a:ext cx="10800000" cy="1812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20395"/>
            <a:ext cx="9652000" cy="6122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8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44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66567" y="2279826"/>
            <a:ext cx="389423" cy="42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743"/>
          <a:stretch>
            <a:fillRect/>
          </a:stretch>
        </p:blipFill>
        <p:spPr>
          <a:xfrm>
            <a:off x="767080" y="909505"/>
            <a:ext cx="10899775" cy="4055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19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79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115" y="1052830"/>
            <a:ext cx="871664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772735"/>
            <a:ext cx="10800000" cy="2355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0090" y="1790700"/>
            <a:ext cx="10179050" cy="2315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668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10385" y="3632835"/>
            <a:ext cx="8242935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40155" y="4290060"/>
            <a:ext cx="881316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96950" y="5252720"/>
            <a:ext cx="888301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81430" y="6087110"/>
            <a:ext cx="696976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20" grpId="0" bldLvl="0" animBg="1"/>
      <p:bldP spid="21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8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39290" y="3060065"/>
            <a:ext cx="947547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48740" y="4003675"/>
            <a:ext cx="1007872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58265" y="4957445"/>
            <a:ext cx="1017460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21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5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96645"/>
            <a:ext cx="1018667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67055" y="2125980"/>
            <a:ext cx="1048702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3060700"/>
            <a:ext cx="1014539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04" y="4004850"/>
            <a:ext cx="2133333" cy="562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6" grpId="0" bldLvl="0" animBg="1"/>
      <p:bldP spid="2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1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4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05865" y="1114425"/>
            <a:ext cx="955357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115820"/>
            <a:ext cx="1019746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07390" y="2969895"/>
            <a:ext cx="1006665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90" y="3986530"/>
            <a:ext cx="1007681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73735" y="4965065"/>
            <a:ext cx="1007491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9" grpId="0" bldLvl="0" animBg="1"/>
      <p:bldP spid="24" grpId="0" bldLvl="0" animBg="1"/>
      <p:bldP spid="32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4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720725" y="1052830"/>
            <a:ext cx="996124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58825" y="1997075"/>
            <a:ext cx="996124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3030855"/>
            <a:ext cx="999998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59130" y="3973830"/>
            <a:ext cx="1006157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81990" y="4936490"/>
            <a:ext cx="910717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5" grpId="0" bldLvl="0" animBg="1"/>
      <p:bldP spid="23" grpId="0" bldLvl="0" animBg="1"/>
      <p:bldP spid="25" grpId="0" bldLvl="0" animBg="1"/>
      <p:bldP spid="3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9360535" cy="6069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834"/>
          <a:stretch>
            <a:fillRect/>
          </a:stretch>
        </p:blipFill>
        <p:spPr>
          <a:xfrm>
            <a:off x="767080" y="692785"/>
            <a:ext cx="10899140" cy="6048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065"/>
          <a:stretch>
            <a:fillRect/>
          </a:stretch>
        </p:blipFill>
        <p:spPr>
          <a:xfrm>
            <a:off x="646430" y="909320"/>
            <a:ext cx="10899140" cy="1925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4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24761" y="2315513"/>
            <a:ext cx="1142857" cy="552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62745" y="3344545"/>
            <a:ext cx="124206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96190" y="4335549"/>
            <a:ext cx="1190476" cy="543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82410" y="5297805"/>
            <a:ext cx="76644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983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12415" y="3954145"/>
            <a:ext cx="848804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10435" y="4935220"/>
            <a:ext cx="893445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210506" y="5963382"/>
            <a:ext cx="833202" cy="463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4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272665" y="2117725"/>
            <a:ext cx="862584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44015" y="3110230"/>
            <a:ext cx="914336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23035" y="4034790"/>
            <a:ext cx="104965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