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90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  <p:sldId id="391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3061970"/>
            <a:ext cx="72580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49985" y="1109345"/>
            <a:ext cx="88385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725" y="2084070"/>
            <a:ext cx="926782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061335"/>
            <a:ext cx="795401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711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487170" y="3861435"/>
            <a:ext cx="2572385" cy="284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924810"/>
            <a:ext cx="1642110" cy="35483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306830" y="6586855"/>
            <a:ext cx="8965565" cy="1016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4268952"/>
            <a:ext cx="2923809" cy="52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1480" y="5231130"/>
            <a:ext cx="29616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972185"/>
            <a:ext cx="2288540" cy="49453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780415" y="980440"/>
            <a:ext cx="3299460" cy="31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22"/>
          <a:stretch>
            <a:fillRect/>
          </a:stretch>
        </p:blipFill>
        <p:spPr>
          <a:xfrm>
            <a:off x="720090" y="972185"/>
            <a:ext cx="10899775" cy="346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 flipV="1">
            <a:off x="767080" y="4425315"/>
            <a:ext cx="10132060" cy="1143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18" name="矩形 17"/>
          <p:cNvSpPr/>
          <p:nvPr/>
        </p:nvSpPr>
        <p:spPr bwMode="white">
          <a:xfrm>
            <a:off x="1343660" y="2924810"/>
            <a:ext cx="257238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268730"/>
            <a:ext cx="1553210" cy="2944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67"/>
          <a:stretch>
            <a:fillRect/>
          </a:stretch>
        </p:blipFill>
        <p:spPr>
          <a:xfrm>
            <a:off x="623570" y="1124770"/>
            <a:ext cx="10899775" cy="563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13375" y="2470150"/>
            <a:ext cx="307276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8905" y="3522345"/>
            <a:ext cx="327723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124585"/>
            <a:ext cx="2656840" cy="503682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644525" y="1124585"/>
            <a:ext cx="10132060" cy="1143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77290" y="1194435"/>
            <a:ext cx="84289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7400" y="2089785"/>
            <a:ext cx="898207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86765" y="3025775"/>
            <a:ext cx="890079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2625" y="4034790"/>
            <a:ext cx="894397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20090" y="4900930"/>
            <a:ext cx="921893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2625" y="6033135"/>
            <a:ext cx="900493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6" grpId="0" bldLvl="0" animBg="1"/>
      <p:bldP spid="33" grpId="0" bldLvl="0" animBg="1"/>
      <p:bldP spid="38" grpId="0" bldLvl="0" animBg="1"/>
      <p:bldP spid="4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885"/>
            <a:ext cx="94475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29485"/>
            <a:ext cx="94468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11195"/>
            <a:ext cx="944689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4680" y="4102735"/>
            <a:ext cx="93313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5183441"/>
            <a:ext cx="6380952" cy="5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8" grpId="0" bldLvl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1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>
            <a:off x="746760" y="4413250"/>
            <a:ext cx="10029825" cy="2349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>
            <a:off x="767080" y="5156835"/>
            <a:ext cx="10029825" cy="2349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753745"/>
            <a:ext cx="9277350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2469515"/>
            <a:ext cx="820991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356610"/>
            <a:ext cx="87617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2625" y="4220845"/>
            <a:ext cx="87617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9425" y="5085080"/>
            <a:ext cx="87617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2625" y="5949315"/>
            <a:ext cx="87617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8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158875"/>
            <a:ext cx="99618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8500" y="2134235"/>
            <a:ext cx="97059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19150" y="2982595"/>
            <a:ext cx="938149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01370" y="3890645"/>
            <a:ext cx="95313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3895" y="4845685"/>
            <a:ext cx="960374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3895" y="5979160"/>
            <a:ext cx="75234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31" grpId="0" bldLvl="0" animBg="1"/>
      <p:bldP spid="32" grpId="0" bldLvl="0" animBg="1"/>
      <p:bldP spid="36" grpId="0" bldLvl="0" animBg="1"/>
      <p:bldP spid="4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6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6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6995" y="1209040"/>
            <a:ext cx="91192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260" y="1993900"/>
            <a:ext cx="988695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260" y="2989580"/>
            <a:ext cx="98259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3260" y="3949700"/>
            <a:ext cx="983551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3260" y="4909820"/>
            <a:ext cx="1005967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03275" y="5978525"/>
            <a:ext cx="47358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6" grpId="0" bldLvl="0" animBg="1"/>
      <p:bldP spid="32" grpId="0" bldLvl="0" animBg="1"/>
      <p:bldP spid="36" grpId="0" bldLvl="0" animBg="1"/>
      <p:bldP spid="4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7790" y="1092200"/>
            <a:ext cx="928814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8810" y="1979930"/>
            <a:ext cx="1019111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69925" y="3075305"/>
            <a:ext cx="1014666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13105" y="4130675"/>
            <a:ext cx="967359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4" grpId="0" bldLvl="0" animBg="1"/>
      <p:bldP spid="3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692" y="5754545"/>
            <a:ext cx="1055628" cy="49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763905" y="6722745"/>
            <a:ext cx="9724390" cy="1841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4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5465" y="1378585"/>
            <a:ext cx="271081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9935" y="2211070"/>
            <a:ext cx="38741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73420" y="3009265"/>
            <a:ext cx="39452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14060" y="4001770"/>
            <a:ext cx="38512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773420" y="4833620"/>
            <a:ext cx="38652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30085" y="5689868"/>
            <a:ext cx="678115" cy="44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8" grpId="0" bldLvl="0" animBg="1"/>
      <p:bldP spid="23" grpId="0" bldLvl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9000" y="1367790"/>
            <a:ext cx="68072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02510" y="2148840"/>
            <a:ext cx="106553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72410" y="3099435"/>
            <a:ext cx="750951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42820" y="3892550"/>
            <a:ext cx="51161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753995" y="4787265"/>
            <a:ext cx="748220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275840" y="5755640"/>
            <a:ext cx="598043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  <p:bldP spid="24" grpId="0" bldLvl="0" animBg="1"/>
      <p:bldP spid="31" grpId="0" bldLvl="0" animBg="1"/>
      <p:bldP spid="3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578975" cy="593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491980" cy="59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4100223"/>
            <a:ext cx="1238095" cy="53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105" y="5063490"/>
            <a:ext cx="25342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87"/>
          <a:stretch>
            <a:fillRect/>
          </a:stretch>
        </p:blipFill>
        <p:spPr>
          <a:xfrm>
            <a:off x="720090" y="972185"/>
            <a:ext cx="10899775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207260" y="4037965"/>
            <a:ext cx="85915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71270" y="4895850"/>
            <a:ext cx="96462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9515" y="5871210"/>
            <a:ext cx="96462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1" t="74844"/>
          <a:stretch>
            <a:fillRect/>
          </a:stretch>
        </p:blipFill>
        <p:spPr>
          <a:xfrm>
            <a:off x="1055460" y="980625"/>
            <a:ext cx="9988460" cy="193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1" name="矩形 40"/>
          <p:cNvSpPr/>
          <p:nvPr/>
        </p:nvSpPr>
        <p:spPr bwMode="white">
          <a:xfrm>
            <a:off x="983615" y="1052830"/>
            <a:ext cx="96462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911860" y="2028190"/>
            <a:ext cx="96462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331960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83435" y="3100705"/>
            <a:ext cx="865314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81785" y="4188460"/>
            <a:ext cx="92386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96390" y="5229860"/>
            <a:ext cx="493331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7400"/>
            <a:ext cx="9457055" cy="598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847215" y="4261485"/>
            <a:ext cx="759650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5101590"/>
            <a:ext cx="830199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5941695"/>
            <a:ext cx="830199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" y="1189355"/>
            <a:ext cx="923925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1525" y="2230755"/>
            <a:ext cx="913892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6430" y="3212465"/>
            <a:ext cx="95383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47700" y="4052570"/>
            <a:ext cx="929513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5635" y="5186045"/>
            <a:ext cx="74155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2" grpId="0" bldLvl="0" animBg="1"/>
      <p:bldP spid="27" grpId="0" bldLvl="0" animBg="1"/>
      <p:bldP spid="3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