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1" r:id="rId8"/>
    <p:sldId id="330" r:id="rId9"/>
    <p:sldId id="329" r:id="rId10"/>
    <p:sldId id="328" r:id="rId11"/>
    <p:sldId id="327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2338070"/>
            <a:ext cx="8229600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1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7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2" name="直接连接符 1"/>
          <p:cNvCxnSpPr/>
          <p:nvPr/>
        </p:nvCxnSpPr>
        <p:spPr>
          <a:xfrm>
            <a:off x="755015" y="5226050"/>
            <a:ext cx="10741660" cy="3175"/>
          </a:xfrm>
          <a:prstGeom prst="line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4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9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041465"/>
            <a:ext cx="10800000" cy="402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6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2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