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3" r:id="rId14"/>
    <p:sldId id="362" r:id="rId15"/>
    <p:sldId id="360" r:id="rId16"/>
    <p:sldId id="359" r:id="rId17"/>
    <p:sldId id="358" r:id="rId18"/>
    <p:sldId id="357" r:id="rId19"/>
    <p:sldId id="356" r:id="rId20"/>
    <p:sldId id="355" r:id="rId21"/>
    <p:sldId id="353" r:id="rId22"/>
    <p:sldId id="352" r:id="rId23"/>
    <p:sldId id="351" r:id="rId24"/>
    <p:sldId id="350" r:id="rId25"/>
    <p:sldId id="349" r:id="rId26"/>
    <p:sldId id="348" r:id="rId27"/>
    <p:sldId id="347" r:id="rId28"/>
    <p:sldId id="420" r:id="rId29"/>
    <p:sldId id="346" r:id="rId30"/>
    <p:sldId id="345" r:id="rId31"/>
    <p:sldId id="344" r:id="rId32"/>
    <p:sldId id="343" r:id="rId33"/>
    <p:sldId id="342" r:id="rId34"/>
    <p:sldId id="340" r:id="rId35"/>
    <p:sldId id="421" r:id="rId36"/>
    <p:sldId id="339" r:id="rId37"/>
    <p:sldId id="338" r:id="rId38"/>
    <p:sldId id="422" r:id="rId39"/>
    <p:sldId id="337" r:id="rId40"/>
    <p:sldId id="336" r:id="rId41"/>
    <p:sldId id="334" r:id="rId42"/>
    <p:sldId id="333" r:id="rId43"/>
    <p:sldId id="332" r:id="rId44"/>
    <p:sldId id="423" r:id="rId45"/>
    <p:sldId id="424" r:id="rId46"/>
    <p:sldId id="331" r:id="rId47"/>
    <p:sldId id="330" r:id="rId48"/>
    <p:sldId id="328" r:id="rId49"/>
    <p:sldId id="327" r:id="rId50"/>
    <p:sldId id="326" r:id="rId51"/>
    <p:sldId id="325" r:id="rId52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000375"/>
            <a:ext cx="55245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5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47595" y="4095115"/>
            <a:ext cx="722630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0555" y="5050790"/>
            <a:ext cx="85636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05155" y="6015355"/>
            <a:ext cx="78524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226040" cy="291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860800"/>
            <a:ext cx="10226040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1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303020" y="3069590"/>
            <a:ext cx="84423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895" y="4055745"/>
            <a:ext cx="93040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16610" y="4852670"/>
            <a:ext cx="871347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20090" y="6008370"/>
            <a:ext cx="90519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31" grpId="0" bldLvl="0" animBg="1"/>
      <p:bldP spid="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165" y="1226820"/>
            <a:ext cx="87903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0090" y="2168525"/>
            <a:ext cx="85331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165" y="3018790"/>
            <a:ext cx="85502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5165" y="3961765"/>
            <a:ext cx="85699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5165" y="4837430"/>
            <a:ext cx="855027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85165" y="5941060"/>
            <a:ext cx="15627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4" grpId="0" bldLvl="0" animBg="1"/>
      <p:bldP spid="32" grpId="0" bldLvl="0" animBg="1"/>
      <p:bldP spid="39" grpId="0" bldLvl="0" animBg="1"/>
      <p:bldP spid="5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919845" cy="61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2470" y="4467860"/>
            <a:ext cx="62293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9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24585"/>
            <a:ext cx="78073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15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988820"/>
            <a:ext cx="9640570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6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36980" y="1205230"/>
            <a:ext cx="81127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0700" y="2107565"/>
            <a:ext cx="88938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530" y="3084830"/>
            <a:ext cx="86315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3869055"/>
            <a:ext cx="853948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4530" y="5041265"/>
            <a:ext cx="889571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25680" y="6018605"/>
            <a:ext cx="2985478" cy="5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  <p:bldP spid="27" grpId="0" bldLvl="0" animBg="1"/>
      <p:bldP spid="35" grpId="0" bldLvl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96340"/>
            <a:ext cx="809815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1916430"/>
            <a:ext cx="9254490" cy="171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9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74080" y="5926455"/>
            <a:ext cx="111506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210954"/>
            <a:ext cx="1152380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480" y="3230880"/>
            <a:ext cx="13747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4220845"/>
            <a:ext cx="80956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940935"/>
            <a:ext cx="9339580" cy="16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9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93"/>
          <a:stretch>
            <a:fillRect/>
          </a:stretch>
        </p:blipFill>
        <p:spPr>
          <a:xfrm>
            <a:off x="767080" y="972185"/>
            <a:ext cx="10264775" cy="561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29" r="14587"/>
          <a:stretch>
            <a:fillRect/>
          </a:stretch>
        </p:blipFill>
        <p:spPr>
          <a:xfrm>
            <a:off x="911225" y="908870"/>
            <a:ext cx="9119960" cy="86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68"/>
          <a:stretch>
            <a:fillRect/>
          </a:stretch>
        </p:blipFill>
        <p:spPr>
          <a:xfrm>
            <a:off x="911225" y="1700530"/>
            <a:ext cx="10677525" cy="410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4" r="15636"/>
          <a:stretch>
            <a:fillRect/>
          </a:stretch>
        </p:blipFill>
        <p:spPr>
          <a:xfrm>
            <a:off x="839470" y="980625"/>
            <a:ext cx="9008065" cy="1857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20"/>
          <a:stretch>
            <a:fillRect/>
          </a:stretch>
        </p:blipFill>
        <p:spPr>
          <a:xfrm>
            <a:off x="839470" y="2837815"/>
            <a:ext cx="10677525" cy="309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 r="9944"/>
          <a:stretch>
            <a:fillRect/>
          </a:stretch>
        </p:blipFill>
        <p:spPr>
          <a:xfrm>
            <a:off x="695325" y="1037140"/>
            <a:ext cx="9615391" cy="3125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16355" y="1284605"/>
            <a:ext cx="87452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4850" y="2238375"/>
            <a:ext cx="92151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080" y="3256280"/>
            <a:ext cx="80219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1"/>
          <a:stretch>
            <a:fillRect/>
          </a:stretch>
        </p:blipFill>
        <p:spPr>
          <a:xfrm>
            <a:off x="720090" y="836930"/>
            <a:ext cx="10452735" cy="592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32"/>
          <a:stretch>
            <a:fillRect/>
          </a:stretch>
        </p:blipFill>
        <p:spPr>
          <a:xfrm>
            <a:off x="911225" y="1772920"/>
            <a:ext cx="10452735" cy="48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3" t="85198"/>
          <a:stretch>
            <a:fillRect/>
          </a:stretch>
        </p:blipFill>
        <p:spPr>
          <a:xfrm>
            <a:off x="695415" y="837115"/>
            <a:ext cx="9772392" cy="104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92090"/>
            <a:ext cx="10800000" cy="19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68" r="11821"/>
          <a:stretch>
            <a:fillRect/>
          </a:stretch>
        </p:blipFill>
        <p:spPr>
          <a:xfrm>
            <a:off x="695325" y="836480"/>
            <a:ext cx="9514284" cy="82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615505"/>
            <a:ext cx="10800000" cy="316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28"/>
          <a:stretch>
            <a:fillRect/>
          </a:stretch>
        </p:blipFill>
        <p:spPr>
          <a:xfrm>
            <a:off x="720090" y="972185"/>
            <a:ext cx="10668635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8310" y="1970405"/>
            <a:ext cx="805942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2996565"/>
            <a:ext cx="805942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8"/>
          <a:stretch>
            <a:fillRect/>
          </a:stretch>
        </p:blipFill>
        <p:spPr>
          <a:xfrm>
            <a:off x="720090" y="908870"/>
            <a:ext cx="10668635" cy="395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862455" y="2834640"/>
            <a:ext cx="805942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1270" y="3860800"/>
            <a:ext cx="805942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1360" y="3185160"/>
            <a:ext cx="792924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6195" y="4318000"/>
            <a:ext cx="89890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2370" y="5276850"/>
            <a:ext cx="67259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94"/>
          <a:stretch>
            <a:fillRect/>
          </a:stretch>
        </p:blipFill>
        <p:spPr>
          <a:xfrm>
            <a:off x="720090" y="972185"/>
            <a:ext cx="10668635" cy="404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9" t="51853"/>
          <a:stretch>
            <a:fillRect/>
          </a:stretch>
        </p:blipFill>
        <p:spPr>
          <a:xfrm>
            <a:off x="695415" y="1052195"/>
            <a:ext cx="9829075" cy="386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418590" y="1051560"/>
            <a:ext cx="854900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060575"/>
            <a:ext cx="93446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180" y="3068955"/>
            <a:ext cx="93446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425" y="4077335"/>
            <a:ext cx="93446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150"/>
            <a:ext cx="9328785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379470"/>
            <a:ext cx="9328785" cy="347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9086" y="1382232"/>
            <a:ext cx="1046377" cy="42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980" y="2277745"/>
            <a:ext cx="34131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8150" y="3093720"/>
            <a:ext cx="69640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5980" y="4103370"/>
            <a:ext cx="729805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25870" y="5040837"/>
            <a:ext cx="2946599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53785" y="5916930"/>
            <a:ext cx="248158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5" grpId="0" bldLvl="0" animBg="1"/>
      <p:bldP spid="17" grpId="0" bldLvl="0" animBg="1"/>
      <p:bldP spid="23" grpId="0" animBg="1"/>
      <p:bldP spid="2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65" b="58103"/>
          <a:stretch>
            <a:fillRect/>
          </a:stretch>
        </p:blipFill>
        <p:spPr>
          <a:xfrm>
            <a:off x="720090" y="972185"/>
            <a:ext cx="9335860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7" r="11887"/>
          <a:stretch>
            <a:fillRect/>
          </a:stretch>
        </p:blipFill>
        <p:spPr>
          <a:xfrm>
            <a:off x="982980" y="837115"/>
            <a:ext cx="9408250" cy="413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32"/>
          <a:stretch>
            <a:fillRect/>
          </a:stretch>
        </p:blipFill>
        <p:spPr>
          <a:xfrm>
            <a:off x="720090" y="972185"/>
            <a:ext cx="10677525" cy="303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59" r="9865"/>
          <a:stretch>
            <a:fillRect/>
          </a:stretch>
        </p:blipFill>
        <p:spPr>
          <a:xfrm>
            <a:off x="720090" y="837115"/>
            <a:ext cx="9624150" cy="428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90650" y="3227705"/>
            <a:ext cx="84982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220845"/>
            <a:ext cx="84982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9553580" cy="84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490160"/>
            <a:ext cx="9545478" cy="536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7315" y="2373630"/>
            <a:ext cx="87363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0240" y="3393440"/>
            <a:ext cx="88792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33"/>
          <a:stretch>
            <a:fillRect/>
          </a:stretch>
        </p:blipFill>
        <p:spPr>
          <a:xfrm>
            <a:off x="695325" y="836930"/>
            <a:ext cx="10668395" cy="595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92190"/>
            <a:ext cx="10668477" cy="425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3" t="76084"/>
          <a:stretch>
            <a:fillRect/>
          </a:stretch>
        </p:blipFill>
        <p:spPr>
          <a:xfrm>
            <a:off x="720180" y="692970"/>
            <a:ext cx="9876700" cy="19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9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45945" y="3049270"/>
            <a:ext cx="50838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5945" y="4824095"/>
            <a:ext cx="740346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32840" y="5835650"/>
            <a:ext cx="56654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30725" y="1225550"/>
            <a:ext cx="52273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990" y="2304415"/>
            <a:ext cx="88582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81705" y="3416300"/>
            <a:ext cx="42767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3"/>
          <a:stretch>
            <a:fillRect/>
          </a:stretch>
        </p:blipFill>
        <p:spPr>
          <a:xfrm>
            <a:off x="767080" y="836295"/>
            <a:ext cx="9523095" cy="527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12"/>
          <a:stretch>
            <a:fillRect/>
          </a:stretch>
        </p:blipFill>
        <p:spPr>
          <a:xfrm>
            <a:off x="2063115" y="5372920"/>
            <a:ext cx="7931150" cy="127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24505" y="1181735"/>
            <a:ext cx="726884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2625" y="2220595"/>
            <a:ext cx="91801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95935" y="3250565"/>
            <a:ext cx="94919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4229100"/>
            <a:ext cx="93370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681904" y="5347561"/>
            <a:ext cx="2771428" cy="5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4" grpId="0" bldLvl="0" animBg="1"/>
      <p:bldP spid="44" grpId="0" bldLvl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