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0" r:id="rId33"/>
    <p:sldId id="329" r:id="rId34"/>
    <p:sldId id="328" r:id="rId35"/>
    <p:sldId id="327" r:id="rId36"/>
    <p:sldId id="326" r:id="rId37"/>
    <p:sldId id="325" r:id="rId38"/>
    <p:sldId id="400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204720"/>
            <a:ext cx="776287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860800"/>
            <a:ext cx="75438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754870" cy="61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91280" y="1128395"/>
            <a:ext cx="63766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70405"/>
            <a:ext cx="94830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2769870"/>
            <a:ext cx="93694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632200"/>
            <a:ext cx="94075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09930" y="4408170"/>
            <a:ext cx="93052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5443719"/>
            <a:ext cx="7561904" cy="5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6" grpId="0" bldLvl="0" animBg="1"/>
      <p:bldP spid="34" grpId="0" bldLvl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1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95955" y="957580"/>
            <a:ext cx="71202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827530"/>
            <a:ext cx="94011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795" y="2625725"/>
            <a:ext cx="703643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1974215"/>
            <a:ext cx="737108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940" y="4474210"/>
            <a:ext cx="821118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270" y="5445125"/>
            <a:ext cx="8890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131425" cy="597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77690"/>
            <a:ext cx="10800000" cy="4234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5012505"/>
            <a:ext cx="10800000" cy="16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00670"/>
            <a:ext cx="10800000" cy="228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2040103"/>
            <a:ext cx="352380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41170" y="2847340"/>
            <a:ext cx="98285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1115" y="3704590"/>
            <a:ext cx="101320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14730"/>
            <a:ext cx="1025779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1894840"/>
            <a:ext cx="1053084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754630"/>
            <a:ext cx="102704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608070"/>
            <a:ext cx="25215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0" grpId="0" bldLvl="0" animBg="1"/>
      <p:bldP spid="2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15465" y="2823845"/>
            <a:ext cx="96558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115" y="3572510"/>
            <a:ext cx="101396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2540" y="4420870"/>
            <a:ext cx="103663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55065" y="5239385"/>
            <a:ext cx="60032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1" grpId="0" bldLvl="0" animBg="1"/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1170" y="3367405"/>
            <a:ext cx="945642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6985" y="4398010"/>
            <a:ext cx="99822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6510" y="5219065"/>
            <a:ext cx="99110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8095" y="6046470"/>
            <a:ext cx="993013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725" y="1000760"/>
            <a:ext cx="105270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29460"/>
            <a:ext cx="102730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47975"/>
            <a:ext cx="1033526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355" y="3603625"/>
            <a:ext cx="1027366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535805"/>
            <a:ext cx="484060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20" grpId="0" bldLvl="0" animBg="1"/>
      <p:bldP spid="2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2814955"/>
            <a:ext cx="969835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2200" y="3553460"/>
            <a:ext cx="103409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03655" y="4397375"/>
            <a:ext cx="103606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10640" y="5326380"/>
            <a:ext cx="101358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6" grpId="0" bldLvl="0" animBg="1"/>
      <p:bldP spid="3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1565"/>
            <a:ext cx="101834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53895"/>
            <a:ext cx="102895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800985"/>
            <a:ext cx="850328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196340"/>
            <a:ext cx="11174095" cy="31127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04820" y="2730500"/>
            <a:ext cx="9467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6150" y="2815590"/>
            <a:ext cx="53721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4657" y="3624151"/>
            <a:ext cx="509724" cy="4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3422" y="3633265"/>
            <a:ext cx="500622" cy="44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0160" y="4499088"/>
            <a:ext cx="336782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53333" y="1191092"/>
            <a:ext cx="1057141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428" y="1162515"/>
            <a:ext cx="1028572" cy="4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4065" y="3602990"/>
            <a:ext cx="88798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000" y="4629899"/>
            <a:ext cx="1333333" cy="4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9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63370" y="3507105"/>
            <a:ext cx="941959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965" y="4369435"/>
            <a:ext cx="978027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270" y="5267960"/>
            <a:ext cx="98342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3965" y="6061710"/>
            <a:ext cx="98952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7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9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4890"/>
            <a:ext cx="103517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20090" y="1916430"/>
            <a:ext cx="103517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420" y="2746375"/>
            <a:ext cx="103517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3576320"/>
            <a:ext cx="1035177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195" y="4229735"/>
            <a:ext cx="85242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75180" y="5062855"/>
            <a:ext cx="90252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22475" y="5919470"/>
            <a:ext cx="87915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2165" y="2732405"/>
            <a:ext cx="87896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4790" y="3572510"/>
            <a:ext cx="93776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29715" y="4344035"/>
            <a:ext cx="949769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48571" y="5351593"/>
            <a:ext cx="2904761" cy="51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0" grpId="0" bldLvl="0" animBg="1"/>
      <p:bldP spid="2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