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0" r:id="rId22"/>
    <p:sldId id="339" r:id="rId23"/>
    <p:sldId id="338" r:id="rId24"/>
    <p:sldId id="337" r:id="rId25"/>
    <p:sldId id="336" r:id="rId26"/>
    <p:sldId id="335" r:id="rId27"/>
    <p:sldId id="333" r:id="rId28"/>
    <p:sldId id="332" r:id="rId29"/>
    <p:sldId id="331" r:id="rId30"/>
    <p:sldId id="330" r:id="rId31"/>
    <p:sldId id="327" r:id="rId32"/>
    <p:sldId id="326" r:id="rId33"/>
    <p:sldId id="325" r:id="rId34"/>
    <p:sldId id="394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943225"/>
            <a:ext cx="67532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7545" y="1186180"/>
            <a:ext cx="81502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1988820"/>
            <a:ext cx="9812020" cy="261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8622" y="3286936"/>
            <a:ext cx="355351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1760" y="6108700"/>
            <a:ext cx="68402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266555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5950" y="2693035"/>
            <a:ext cx="5962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5"/>
          <a:stretch>
            <a:fillRect/>
          </a:stretch>
        </p:blipFill>
        <p:spPr>
          <a:xfrm>
            <a:off x="767080" y="836930"/>
            <a:ext cx="8569325" cy="593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6122670"/>
            <a:ext cx="38468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9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7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945070"/>
            <a:ext cx="10800000" cy="9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99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8490"/>
            <a:ext cx="10800000" cy="310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0450" y="3185795"/>
            <a:ext cx="30587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861250"/>
            <a:ext cx="10800000" cy="29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87415" y="3860800"/>
            <a:ext cx="280670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3465" y="4921250"/>
            <a:ext cx="28676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7755" y="5053330"/>
            <a:ext cx="104775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7260" y="6054725"/>
            <a:ext cx="21551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9465"/>
            <a:ext cx="9194165" cy="596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280" y="3488055"/>
            <a:ext cx="838581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6495" y="4314190"/>
            <a:ext cx="87471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66495" y="5129530"/>
            <a:ext cx="87477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66495" y="6113145"/>
            <a:ext cx="40652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3" grpId="0" bldLvl="0" animBg="1"/>
      <p:bldP spid="2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4278630"/>
            <a:ext cx="96824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5341620"/>
            <a:ext cx="41338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3185160"/>
            <a:ext cx="97396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1105" y="4068445"/>
            <a:ext cx="104451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1590" y="5094605"/>
            <a:ext cx="36087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836930"/>
            <a:ext cx="11541125" cy="58788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12912" y="2230034"/>
            <a:ext cx="458105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6160" y="2229485"/>
            <a:ext cx="12039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9333" y="3182546"/>
            <a:ext cx="529964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6160" y="3171825"/>
            <a:ext cx="10509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2456" y="5132499"/>
            <a:ext cx="404210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248660"/>
            <a:ext cx="1047619" cy="45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045" y="2235200"/>
            <a:ext cx="107632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3242527"/>
            <a:ext cx="4742857" cy="4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540" y="972820"/>
            <a:ext cx="97193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355" y="1913890"/>
            <a:ext cx="1026604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134360"/>
            <a:ext cx="102304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076065"/>
            <a:ext cx="71634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/>
          <a:stretch>
            <a:fillRect/>
          </a:stretch>
        </p:blipFill>
        <p:spPr>
          <a:xfrm>
            <a:off x="1199515" y="1988820"/>
            <a:ext cx="10225495" cy="185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0685" y="2324659"/>
            <a:ext cx="313450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