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7" r:id="rId6"/>
    <p:sldId id="346" r:id="rId7"/>
    <p:sldId id="345" r:id="rId8"/>
    <p:sldId id="344" r:id="rId9"/>
    <p:sldId id="343" r:id="rId10"/>
    <p:sldId id="342" r:id="rId11"/>
    <p:sldId id="378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7" r:id="rId24"/>
    <p:sldId id="326" r:id="rId25"/>
    <p:sldId id="325" r:id="rId26"/>
    <p:sldId id="379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2971800"/>
            <a:ext cx="95440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5" t="61729" r="9728"/>
          <a:stretch>
            <a:fillRect/>
          </a:stretch>
        </p:blipFill>
        <p:spPr>
          <a:xfrm>
            <a:off x="2531745" y="980440"/>
            <a:ext cx="7129145" cy="272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2163344"/>
            <a:ext cx="276190" cy="4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2163344"/>
            <a:ext cx="276190" cy="4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714" y="3097357"/>
            <a:ext cx="419048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38250" y="2896870"/>
            <a:ext cx="90589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832225"/>
            <a:ext cx="527621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1660" y="2087880"/>
            <a:ext cx="70370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6960" y="2981960"/>
            <a:ext cx="126238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24761" y="3976689"/>
            <a:ext cx="466666" cy="47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380" y="4911482"/>
            <a:ext cx="523809" cy="49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18635" y="4834890"/>
            <a:ext cx="12299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animBg="1"/>
      <p:bldP spid="12" grpId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58545" y="1076325"/>
            <a:ext cx="91313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8960" y="2018665"/>
            <a:ext cx="948436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9925" y="3021965"/>
            <a:ext cx="943102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865245"/>
            <a:ext cx="942784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808220"/>
            <a:ext cx="323659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0" grpId="0" bldLvl="0" animBg="1"/>
      <p:bldP spid="22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2711450" y="972185"/>
            <a:ext cx="6672035" cy="362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2999740" y="836930"/>
            <a:ext cx="4833620" cy="159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7"/>
          <a:stretch>
            <a:fillRect/>
          </a:stretch>
        </p:blipFill>
        <p:spPr>
          <a:xfrm>
            <a:off x="2999740" y="2564765"/>
            <a:ext cx="8333105" cy="406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11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4945" y="2822575"/>
            <a:ext cx="941705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4500" y="3003550"/>
            <a:ext cx="130746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8380" y="3329940"/>
            <a:ext cx="1396365" cy="22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58823" y="3573470"/>
            <a:ext cx="1691848" cy="24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9175" y="3725545"/>
            <a:ext cx="144716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8823" y="4063682"/>
            <a:ext cx="1157580" cy="2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89411" y="4308789"/>
            <a:ext cx="256003" cy="23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53958" y="4804572"/>
            <a:ext cx="1307843" cy="22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47692" y="5294785"/>
            <a:ext cx="1697413" cy="2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64610" y="5697220"/>
            <a:ext cx="169799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64388" y="6269640"/>
            <a:ext cx="628877" cy="23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animBg="1"/>
      <p:bldP spid="12" grpId="0" bldLvl="0" animBg="1"/>
      <p:bldP spid="14" grpId="0" animBg="1"/>
      <p:bldP spid="15" grpId="0" animBg="1"/>
      <p:bldP spid="16" grpId="0" animBg="1"/>
      <p:bldP spid="17" grpId="0" animBg="1"/>
      <p:bldP spid="18" grpId="0" bldLvl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5870" y="1183640"/>
            <a:ext cx="972502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06930"/>
            <a:ext cx="104679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49905"/>
            <a:ext cx="102285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2625" y="3907790"/>
            <a:ext cx="1044575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19125" y="4822825"/>
            <a:ext cx="1024382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5891530"/>
            <a:ext cx="87858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7" grpId="0" bldLvl="0" animBg="1"/>
      <p:bldP spid="23" grpId="0" bldLvl="0" animBg="1"/>
      <p:bldP spid="29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24585"/>
            <a:ext cx="11428730" cy="3968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2495550" y="980440"/>
            <a:ext cx="7032080" cy="254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2423795" y="3860800"/>
            <a:ext cx="7464515" cy="263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5980" y="2893695"/>
            <a:ext cx="98107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2928598"/>
            <a:ext cx="476190" cy="46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6455" y="3823970"/>
            <a:ext cx="82867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8795" y="3823970"/>
            <a:ext cx="8382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001582"/>
            <a:ext cx="419047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3774752"/>
            <a:ext cx="333333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27210" y="2791460"/>
            <a:ext cx="14357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4475" y="3756660"/>
            <a:ext cx="507174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07615" y="2903220"/>
            <a:ext cx="89388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6920" y="3843020"/>
            <a:ext cx="935990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96440" y="4726940"/>
            <a:ext cx="94380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00952" y="5697723"/>
            <a:ext cx="1828571" cy="5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1939290"/>
            <a:ext cx="90449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765" y="2768600"/>
            <a:ext cx="833882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45"/>
          <a:stretch>
            <a:fillRect/>
          </a:stretch>
        </p:blipFill>
        <p:spPr>
          <a:xfrm>
            <a:off x="695325" y="980440"/>
            <a:ext cx="10848340" cy="453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