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91" r:id="rId4"/>
    <p:sldId id="390" r:id="rId5"/>
    <p:sldId id="389" r:id="rId6"/>
    <p:sldId id="388" r:id="rId7"/>
    <p:sldId id="387" r:id="rId8"/>
    <p:sldId id="385" r:id="rId9"/>
    <p:sldId id="382" r:id="rId10"/>
    <p:sldId id="381" r:id="rId11"/>
    <p:sldId id="380" r:id="rId12"/>
    <p:sldId id="379" r:id="rId13"/>
    <p:sldId id="377" r:id="rId14"/>
    <p:sldId id="376" r:id="rId15"/>
    <p:sldId id="375" r:id="rId16"/>
    <p:sldId id="374" r:id="rId17"/>
    <p:sldId id="371" r:id="rId18"/>
    <p:sldId id="370" r:id="rId19"/>
    <p:sldId id="369" r:id="rId20"/>
    <p:sldId id="368" r:id="rId21"/>
    <p:sldId id="367" r:id="rId22"/>
    <p:sldId id="366" r:id="rId23"/>
    <p:sldId id="364" r:id="rId24"/>
    <p:sldId id="363" r:id="rId25"/>
    <p:sldId id="362" r:id="rId26"/>
    <p:sldId id="361" r:id="rId27"/>
    <p:sldId id="360" r:id="rId28"/>
    <p:sldId id="358" r:id="rId29"/>
    <p:sldId id="357" r:id="rId30"/>
    <p:sldId id="356" r:id="rId31"/>
    <p:sldId id="355" r:id="rId32"/>
    <p:sldId id="354" r:id="rId33"/>
    <p:sldId id="353" r:id="rId34"/>
    <p:sldId id="352" r:id="rId35"/>
    <p:sldId id="351" r:id="rId36"/>
    <p:sldId id="349" r:id="rId37"/>
    <p:sldId id="348" r:id="rId38"/>
    <p:sldId id="347" r:id="rId39"/>
    <p:sldId id="346" r:id="rId40"/>
    <p:sldId id="345" r:id="rId41"/>
    <p:sldId id="343" r:id="rId42"/>
    <p:sldId id="342" r:id="rId43"/>
    <p:sldId id="341" r:id="rId44"/>
    <p:sldId id="458" r:id="rId45"/>
    <p:sldId id="340" r:id="rId46"/>
    <p:sldId id="339" r:id="rId47"/>
    <p:sldId id="337" r:id="rId48"/>
    <p:sldId id="336" r:id="rId49"/>
    <p:sldId id="335" r:id="rId50"/>
    <p:sldId id="334" r:id="rId51"/>
    <p:sldId id="332" r:id="rId52"/>
    <p:sldId id="331" r:id="rId53"/>
    <p:sldId id="330" r:id="rId54"/>
    <p:sldId id="329" r:id="rId55"/>
    <p:sldId id="327" r:id="rId56"/>
    <p:sldId id="326" r:id="rId57"/>
    <p:sldId id="325" r:id="rId58"/>
  </p:sldIdLst>
  <p:sldSz cx="12192000" cy="6858000"/>
  <p:notesSz cx="6858000" cy="9144000"/>
  <p:custDataLst>
    <p:tags r:id="rId6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2" Type="http://schemas.openxmlformats.org/officeDocument/2006/relationships/tags" Target="tags/tag1.xml"/><Relationship Id="rId61" Type="http://schemas.openxmlformats.org/officeDocument/2006/relationships/tableStyles" Target="tableStyles.xml"/><Relationship Id="rId60" Type="http://schemas.openxmlformats.org/officeDocument/2006/relationships/viewProps" Target="viewProps.xml"/><Relationship Id="rId6" Type="http://schemas.openxmlformats.org/officeDocument/2006/relationships/slide" Target="slides/slide4.xml"/><Relationship Id="rId59" Type="http://schemas.openxmlformats.org/officeDocument/2006/relationships/presProps" Target="presProps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8.png"/><Relationship Id="rId1" Type="http://schemas.openxmlformats.org/officeDocument/2006/relationships/image" Target="../media/image57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3.png"/><Relationship Id="rId1" Type="http://schemas.openxmlformats.org/officeDocument/2006/relationships/image" Target="../media/image6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8.png"/><Relationship Id="rId1" Type="http://schemas.openxmlformats.org/officeDocument/2006/relationships/image" Target="../media/image67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9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0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890"/>
          <a:stretch>
            <a:fillRect/>
          </a:stretch>
        </p:blipFill>
        <p:spPr>
          <a:xfrm>
            <a:off x="1703705" y="2493010"/>
            <a:ext cx="8759915" cy="1518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3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245735" y="2783840"/>
            <a:ext cx="511238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77142" y="3575154"/>
            <a:ext cx="1857142" cy="371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9667878" cy="13590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1745" y="2123440"/>
            <a:ext cx="9668281" cy="4579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5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48765" y="1925955"/>
            <a:ext cx="783653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39240" y="3414395"/>
            <a:ext cx="414591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9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72380" y="2650446"/>
            <a:ext cx="4580952" cy="391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7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2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30515" y="3424555"/>
            <a:ext cx="360680" cy="39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60"/>
          <a:stretch>
            <a:fillRect/>
          </a:stretch>
        </p:blipFill>
        <p:spPr>
          <a:xfrm>
            <a:off x="1343025" y="6092825"/>
            <a:ext cx="9864815" cy="715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25"/>
          <a:stretch>
            <a:fillRect/>
          </a:stretch>
        </p:blipFill>
        <p:spPr>
          <a:xfrm>
            <a:off x="4439285" y="4076700"/>
            <a:ext cx="3432810" cy="1823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3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31315" y="1196340"/>
            <a:ext cx="851344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2935" y="1844675"/>
            <a:ext cx="10024110" cy="3363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7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4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7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239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97900" y="2466340"/>
            <a:ext cx="197612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72372" y="3281520"/>
            <a:ext cx="1884407" cy="358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16667" y="4017623"/>
            <a:ext cx="1911984" cy="377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68489" y="4026824"/>
            <a:ext cx="1994714" cy="368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20034" y="4790530"/>
            <a:ext cx="422842" cy="303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12761" y="5526632"/>
            <a:ext cx="1590256" cy="331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295778" y="5508230"/>
            <a:ext cx="2013098" cy="377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7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20660"/>
            <a:ext cx="10800000" cy="715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6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8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1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5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900430"/>
            <a:ext cx="9233535" cy="3925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19870" y="1052830"/>
            <a:ext cx="434340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4940935"/>
            <a:ext cx="9233535" cy="1788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4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15405" y="3432175"/>
            <a:ext cx="1885315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10476" y="4691291"/>
            <a:ext cx="2028570" cy="381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39047" y="5082294"/>
            <a:ext cx="857142" cy="381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0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39047" y="2698954"/>
            <a:ext cx="9866666" cy="391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39047" y="3452707"/>
            <a:ext cx="10295238" cy="391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39190" y="4206240"/>
            <a:ext cx="1038034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67619" y="4988838"/>
            <a:ext cx="2828571" cy="362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6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39047" y="3440703"/>
            <a:ext cx="9885714" cy="390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58240" y="4193540"/>
            <a:ext cx="1036256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67619" y="4956239"/>
            <a:ext cx="10238096" cy="390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39190" y="5709285"/>
            <a:ext cx="490982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7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34285" y="2030680"/>
            <a:ext cx="2390476" cy="371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91428" y="2030680"/>
            <a:ext cx="2542857" cy="362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39330" y="2727325"/>
            <a:ext cx="301879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48571" y="3604394"/>
            <a:ext cx="1580952" cy="324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672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60195" y="2578100"/>
            <a:ext cx="9655175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63059" y="3316615"/>
            <a:ext cx="9904234" cy="378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63059" y="4045846"/>
            <a:ext cx="9941156" cy="387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53795" y="4793615"/>
            <a:ext cx="9963150" cy="36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25855" y="5522595"/>
            <a:ext cx="9991090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63059" y="6288923"/>
            <a:ext cx="1347640" cy="313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9" grpId="0" animBg="1"/>
      <p:bldP spid="10" grpId="0" bldLvl="0" animBg="1"/>
      <p:bldP spid="12" grpId="0" bldLvl="0" animBg="1"/>
      <p:bldP spid="1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764540"/>
            <a:ext cx="8271510" cy="6021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094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36295"/>
            <a:ext cx="8896350" cy="5876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88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00570"/>
            <a:ext cx="10800000" cy="308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234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5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0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53333" y="1267771"/>
            <a:ext cx="276190" cy="295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2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81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935" y="2636335"/>
            <a:ext cx="10800000" cy="3141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71650" y="2788920"/>
            <a:ext cx="989838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04925" y="3590925"/>
            <a:ext cx="1018730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04839" y="4393147"/>
            <a:ext cx="10076191" cy="391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04925" y="5204460"/>
            <a:ext cx="664464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4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1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9740" y="2794000"/>
            <a:ext cx="974598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48740" y="3594735"/>
            <a:ext cx="1010285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48740" y="4415155"/>
            <a:ext cx="6101715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5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9740" y="2716530"/>
            <a:ext cx="979043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20000" y="3517112"/>
            <a:ext cx="10066666" cy="400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20165" y="4327525"/>
            <a:ext cx="714946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9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072"/>
          <a:stretch>
            <a:fillRect/>
          </a:stretch>
        </p:blipFill>
        <p:spPr>
          <a:xfrm>
            <a:off x="720090" y="1052830"/>
            <a:ext cx="10834370" cy="4113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928"/>
          <a:stretch>
            <a:fillRect/>
          </a:stretch>
        </p:blipFill>
        <p:spPr>
          <a:xfrm>
            <a:off x="678815" y="981260"/>
            <a:ext cx="10834370" cy="3111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3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95"/>
          <a:stretch>
            <a:fillRect/>
          </a:stretch>
        </p:blipFill>
        <p:spPr>
          <a:xfrm>
            <a:off x="1558925" y="765175"/>
            <a:ext cx="9394825" cy="694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1557020"/>
            <a:ext cx="10211435" cy="5251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2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555105" y="2040255"/>
            <a:ext cx="222250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00952" y="2850549"/>
            <a:ext cx="1447619" cy="352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48170" y="3651250"/>
            <a:ext cx="198120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00952" y="4471633"/>
            <a:ext cx="1247619" cy="352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205714" y="6083181"/>
            <a:ext cx="238095" cy="362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8" grpId="0" bldLvl="0" animBg="1"/>
      <p:bldP spid="9" grpId="0" animBg="1"/>
      <p:bldP spid="10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9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06015" y="2774950"/>
            <a:ext cx="927227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58095" y="3595471"/>
            <a:ext cx="2438095" cy="352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38045" y="5188585"/>
            <a:ext cx="7639050" cy="422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8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9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58315" y="2839085"/>
            <a:ext cx="966660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38250" y="3619500"/>
            <a:ext cx="1013904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39047" y="4419806"/>
            <a:ext cx="10085714" cy="400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20165" y="5238750"/>
            <a:ext cx="1023874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348571" y="6057990"/>
            <a:ext cx="2438095" cy="361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0" grpId="0" animBg="1"/>
      <p:bldP spid="11" grpId="0" bldLvl="0" animBg="1"/>
      <p:bldP spid="17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51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3500570"/>
            <a:ext cx="10800000" cy="1567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31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67619" y="2059042"/>
            <a:ext cx="400000" cy="333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96505" y="1910715"/>
            <a:ext cx="361950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76855" y="2807970"/>
            <a:ext cx="371475" cy="34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10730" y="2783840"/>
            <a:ext cx="80010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  <p:bldP spid="9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8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764540"/>
            <a:ext cx="9000826" cy="6002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836745"/>
            <a:ext cx="8834438" cy="5906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8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5156650"/>
            <a:ext cx="10800000" cy="1499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8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9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83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77142" y="2710845"/>
            <a:ext cx="771428" cy="353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3285940"/>
            <a:ext cx="10800000" cy="1604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994989" y="3543817"/>
            <a:ext cx="342857" cy="296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80703" y="4317450"/>
            <a:ext cx="295238" cy="305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97505" y="4182110"/>
            <a:ext cx="354965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83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45" y="3284670"/>
            <a:ext cx="10800000" cy="968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4148905"/>
            <a:ext cx="10800000" cy="2221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5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39265" y="2762885"/>
            <a:ext cx="935672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0000" y="3534700"/>
            <a:ext cx="9647619" cy="390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10476" y="4325422"/>
            <a:ext cx="1028571" cy="362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97580" y="5588635"/>
            <a:ext cx="6223000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83492" y="6302979"/>
            <a:ext cx="2563492" cy="325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56</vt:i4>
      </vt:variant>
    </vt:vector>
  </HeadingPairs>
  <TitlesOfParts>
    <vt:vector size="6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2025-06-20T03:43:25Z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