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24" r:id="rId2"/>
    <p:sldId id="369" r:id="rId3"/>
    <p:sldId id="368" r:id="rId4"/>
    <p:sldId id="365" r:id="rId5"/>
    <p:sldId id="364" r:id="rId6"/>
    <p:sldId id="361" r:id="rId7"/>
    <p:sldId id="360" r:id="rId8"/>
    <p:sldId id="359" r:id="rId9"/>
    <p:sldId id="357" r:id="rId10"/>
    <p:sldId id="356" r:id="rId11"/>
    <p:sldId id="353" r:id="rId12"/>
    <p:sldId id="351" r:id="rId13"/>
    <p:sldId id="350" r:id="rId14"/>
    <p:sldId id="348" r:id="rId15"/>
    <p:sldId id="347" r:id="rId16"/>
    <p:sldId id="346" r:id="rId17"/>
    <p:sldId id="344" r:id="rId18"/>
    <p:sldId id="342" r:id="rId19"/>
    <p:sldId id="340" r:id="rId20"/>
    <p:sldId id="338" r:id="rId21"/>
    <p:sldId id="336" r:id="rId22"/>
    <p:sldId id="335" r:id="rId23"/>
    <p:sldId id="334" r:id="rId24"/>
    <p:sldId id="333" r:id="rId25"/>
    <p:sldId id="329" r:id="rId26"/>
    <p:sldId id="328" r:id="rId27"/>
    <p:sldId id="326" r:id="rId28"/>
    <p:sldId id="325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145" autoAdjust="0"/>
    <p:restoredTop sz="94660"/>
  </p:normalViewPr>
  <p:slideViewPr>
    <p:cSldViewPr showGuides="1">
      <p:cViewPr varScale="1">
        <p:scale>
          <a:sx n="72" d="100"/>
          <a:sy n="7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D2172A20-2BE9-ACB1-DA10-966A2004D9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987" y="3052762"/>
            <a:ext cx="9344025" cy="752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D8BFA9-66B5-A213-C908-FC836B161F9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0715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485755-B174-87F3-1964-66D73C2DBCCC}"/>
              </a:ext>
            </a:extLst>
          </p:cNvPr>
          <p:cNvSpPr/>
          <p:nvPr/>
        </p:nvSpPr>
        <p:spPr bwMode="white">
          <a:xfrm>
            <a:off x="11004937" y="1854446"/>
            <a:ext cx="238035" cy="219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22FEC52-279F-8FD5-5859-9D28EAA5338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767146"/>
            <a:ext cx="11340000" cy="494459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F45E6C2B-B70E-DC46-BAD8-3F48B0672C4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4315962"/>
            <a:ext cx="11340000" cy="1968955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028EA4D-707D-1D39-FF87-54B778CF7A7B}"/>
              </a:ext>
            </a:extLst>
          </p:cNvPr>
          <p:cNvSpPr/>
          <p:nvPr/>
        </p:nvSpPr>
        <p:spPr bwMode="white">
          <a:xfrm>
            <a:off x="10955317" y="4937234"/>
            <a:ext cx="238035" cy="229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0200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03AD05-8EAB-4448-B883-1D92C4BF79C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0161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CD01E48-2D9B-BD7D-2846-72C336B0FE7E}"/>
              </a:ext>
            </a:extLst>
          </p:cNvPr>
          <p:cNvSpPr/>
          <p:nvPr/>
        </p:nvSpPr>
        <p:spPr bwMode="white">
          <a:xfrm>
            <a:off x="11004937" y="1853956"/>
            <a:ext cx="218992" cy="219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C8B186F-E4D3-C2DE-5835-C534CC53B81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4165152"/>
            <a:ext cx="11340000" cy="1486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9790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28FA49-F80D-2720-63FF-DE93992BA8F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6121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3D0BD2-E45E-43C2-A4A5-17ECC4E27CA1}"/>
              </a:ext>
            </a:extLst>
          </p:cNvPr>
          <p:cNvSpPr/>
          <p:nvPr/>
        </p:nvSpPr>
        <p:spPr bwMode="white">
          <a:xfrm>
            <a:off x="10985894" y="2358668"/>
            <a:ext cx="238035" cy="219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381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4EBB68-2784-E8E6-CC4F-0A037C936CC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75258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73FA51B-0141-31A5-4AC4-3917431AFDA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13"/>
          <a:stretch>
            <a:fillRect/>
          </a:stretch>
        </p:blipFill>
        <p:spPr>
          <a:xfrm>
            <a:off x="2399908" y="3699258"/>
            <a:ext cx="7392184" cy="1776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74641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E31510-1CD4-FB9C-8646-4AA650532E9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5691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C70079-4CE9-A045-196C-25D756E0ABCB}"/>
              </a:ext>
            </a:extLst>
          </p:cNvPr>
          <p:cNvSpPr/>
          <p:nvPr/>
        </p:nvSpPr>
        <p:spPr bwMode="white">
          <a:xfrm>
            <a:off x="321914" y="1823958"/>
            <a:ext cx="10778236" cy="247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DBA5174-EF19-3470-0C4C-AEB1C82659B9}"/>
              </a:ext>
            </a:extLst>
          </p:cNvPr>
          <p:cNvSpPr/>
          <p:nvPr/>
        </p:nvSpPr>
        <p:spPr bwMode="white">
          <a:xfrm>
            <a:off x="321914" y="2290593"/>
            <a:ext cx="10787757" cy="247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AB8BDBD-11EE-CFD5-BC4D-A9667ABDB4E4}"/>
              </a:ext>
            </a:extLst>
          </p:cNvPr>
          <p:cNvSpPr/>
          <p:nvPr/>
        </p:nvSpPr>
        <p:spPr bwMode="white">
          <a:xfrm>
            <a:off x="321914" y="2757227"/>
            <a:ext cx="10797279" cy="238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21CB458-CF97-6B02-105D-39119AE5E174}"/>
              </a:ext>
            </a:extLst>
          </p:cNvPr>
          <p:cNvSpPr/>
          <p:nvPr/>
        </p:nvSpPr>
        <p:spPr bwMode="white">
          <a:xfrm>
            <a:off x="321914" y="3214339"/>
            <a:ext cx="10797279" cy="247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AA01D35-CAEB-9805-A1C0-688D1A49F8B0}"/>
              </a:ext>
            </a:extLst>
          </p:cNvPr>
          <p:cNvSpPr/>
          <p:nvPr/>
        </p:nvSpPr>
        <p:spPr bwMode="white">
          <a:xfrm>
            <a:off x="321914" y="3680974"/>
            <a:ext cx="10797279" cy="247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1AB959E-26FC-918B-2166-0EF3B1267BE3}"/>
              </a:ext>
            </a:extLst>
          </p:cNvPr>
          <p:cNvSpPr/>
          <p:nvPr/>
        </p:nvSpPr>
        <p:spPr bwMode="white">
          <a:xfrm>
            <a:off x="321914" y="4138085"/>
            <a:ext cx="4884483" cy="247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4587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65D580-2614-F6FD-7839-85981D94DAD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86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18430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7FBF8D-2A85-2640-2AD4-73AEC561204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4211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25E591-A2F3-227A-4C6A-7026F0C117EB}"/>
              </a:ext>
            </a:extLst>
          </p:cNvPr>
          <p:cNvSpPr/>
          <p:nvPr/>
        </p:nvSpPr>
        <p:spPr bwMode="white">
          <a:xfrm>
            <a:off x="759899" y="1853351"/>
            <a:ext cx="10330730" cy="247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E29CB57-9224-1FEF-1B63-B578AC796B99}"/>
              </a:ext>
            </a:extLst>
          </p:cNvPr>
          <p:cNvSpPr/>
          <p:nvPr/>
        </p:nvSpPr>
        <p:spPr bwMode="white">
          <a:xfrm>
            <a:off x="759899" y="2311062"/>
            <a:ext cx="10330730" cy="247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4266CCE-811B-3B71-324F-F189BAD54909}"/>
              </a:ext>
            </a:extLst>
          </p:cNvPr>
          <p:cNvSpPr/>
          <p:nvPr/>
        </p:nvSpPr>
        <p:spPr bwMode="white">
          <a:xfrm>
            <a:off x="769420" y="2768772"/>
            <a:ext cx="10321208" cy="247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7A93978-6602-D321-1156-6B1F895E3774}"/>
              </a:ext>
            </a:extLst>
          </p:cNvPr>
          <p:cNvSpPr/>
          <p:nvPr/>
        </p:nvSpPr>
        <p:spPr bwMode="white">
          <a:xfrm>
            <a:off x="778942" y="3226482"/>
            <a:ext cx="10311686" cy="247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2D019B9-4440-EC69-1058-153487FDADDA}"/>
              </a:ext>
            </a:extLst>
          </p:cNvPr>
          <p:cNvSpPr/>
          <p:nvPr/>
        </p:nvSpPr>
        <p:spPr bwMode="white">
          <a:xfrm>
            <a:off x="750377" y="3684193"/>
            <a:ext cx="10340251" cy="247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2D1064B-3E1D-4DF9-99C0-E96E13BE9C40}"/>
              </a:ext>
            </a:extLst>
          </p:cNvPr>
          <p:cNvSpPr/>
          <p:nvPr/>
        </p:nvSpPr>
        <p:spPr bwMode="white">
          <a:xfrm>
            <a:off x="778942" y="4141903"/>
            <a:ext cx="8978690" cy="247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C996397-7237-195D-6659-CEB91E80B4E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651254"/>
            <a:ext cx="11340000" cy="1880130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30437DA-19DF-C0C4-0507-7A19F04A4F38}"/>
              </a:ext>
            </a:extLst>
          </p:cNvPr>
          <p:cNvSpPr/>
          <p:nvPr/>
        </p:nvSpPr>
        <p:spPr bwMode="white">
          <a:xfrm>
            <a:off x="759899" y="5271601"/>
            <a:ext cx="10311687" cy="1259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8871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72120A-DCF0-4983-B928-E850EDF2908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83472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B120AE72-79F6-DDA1-1883-6B86AE5D86E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3607472"/>
            <a:ext cx="11340000" cy="2664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758944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FB5897-CCDB-F09B-4459-890C702FEBC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860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D5E88C-CCAB-6E13-591E-6A67BB74BE0F}"/>
              </a:ext>
            </a:extLst>
          </p:cNvPr>
          <p:cNvSpPr/>
          <p:nvPr/>
        </p:nvSpPr>
        <p:spPr bwMode="white">
          <a:xfrm>
            <a:off x="759899" y="1843158"/>
            <a:ext cx="10330730" cy="1266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E6E52DE-3668-E5DF-BB92-3DAF54F820C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429000"/>
            <a:ext cx="11340000" cy="2324255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E4F1F6F-43E2-2723-CDEF-453D22CCB7FA}"/>
              </a:ext>
            </a:extLst>
          </p:cNvPr>
          <p:cNvSpPr/>
          <p:nvPr/>
        </p:nvSpPr>
        <p:spPr bwMode="white">
          <a:xfrm>
            <a:off x="750377" y="4514921"/>
            <a:ext cx="10349773" cy="1238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2287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44CEDB-F2A8-B7D0-A761-C7C4DD7912D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17091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8BF417BB-D85F-138C-D2A0-C4C81A08E2E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4241091"/>
            <a:ext cx="11340000" cy="94746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9879508-9598-AA21-C8B2-2E58D3B7911E}"/>
              </a:ext>
            </a:extLst>
          </p:cNvPr>
          <p:cNvSpPr/>
          <p:nvPr/>
        </p:nvSpPr>
        <p:spPr bwMode="white">
          <a:xfrm>
            <a:off x="1261420" y="4853595"/>
            <a:ext cx="3427707" cy="248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8973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394524-FC52-EC2C-CE39-A31F2A29AF8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1317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19D05E-962E-512A-D967-BB8C43C52770}"/>
              </a:ext>
            </a:extLst>
          </p:cNvPr>
          <p:cNvSpPr/>
          <p:nvPr/>
        </p:nvSpPr>
        <p:spPr bwMode="white">
          <a:xfrm>
            <a:off x="10976372" y="2770784"/>
            <a:ext cx="266599" cy="21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2060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CD65AB-1D2F-BB58-959C-719B5CCE4E0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80417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000C46C-4764-0825-E0B1-3A29041A519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704417"/>
            <a:ext cx="11340000" cy="23982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D611478-AE63-E83D-012A-5BA0AD3D35EF}"/>
              </a:ext>
            </a:extLst>
          </p:cNvPr>
          <p:cNvSpPr/>
          <p:nvPr/>
        </p:nvSpPr>
        <p:spPr bwMode="white">
          <a:xfrm>
            <a:off x="750377" y="3344594"/>
            <a:ext cx="10340251" cy="257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608BF84-ABF7-FCB8-9281-C62815B892BB}"/>
              </a:ext>
            </a:extLst>
          </p:cNvPr>
          <p:cNvSpPr/>
          <p:nvPr/>
        </p:nvSpPr>
        <p:spPr bwMode="white">
          <a:xfrm>
            <a:off x="750377" y="3812783"/>
            <a:ext cx="10340251" cy="257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8CF2D12-C05D-76D2-3FB6-25FE8899C983}"/>
              </a:ext>
            </a:extLst>
          </p:cNvPr>
          <p:cNvSpPr/>
          <p:nvPr/>
        </p:nvSpPr>
        <p:spPr bwMode="white">
          <a:xfrm>
            <a:off x="759899" y="4280973"/>
            <a:ext cx="10321209" cy="257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519AAB0-CC4B-10AD-4A57-8CF8E8A7AAD7}"/>
              </a:ext>
            </a:extLst>
          </p:cNvPr>
          <p:cNvSpPr/>
          <p:nvPr/>
        </p:nvSpPr>
        <p:spPr bwMode="white">
          <a:xfrm>
            <a:off x="759899" y="4749162"/>
            <a:ext cx="6931587" cy="248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997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B11CF4-A471-08C7-97D2-3F2858D179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20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98023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2CE281-67E4-16D2-1D4F-07CFB493CD0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8347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4CED44-83F2-2163-0A55-5EF0BC1AFC33}"/>
              </a:ext>
            </a:extLst>
          </p:cNvPr>
          <p:cNvSpPr/>
          <p:nvPr/>
        </p:nvSpPr>
        <p:spPr bwMode="white">
          <a:xfrm>
            <a:off x="788463" y="1853236"/>
            <a:ext cx="10302165" cy="247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62D1BB1-CDFD-29D7-D65B-6999ACE61167}"/>
              </a:ext>
            </a:extLst>
          </p:cNvPr>
          <p:cNvSpPr/>
          <p:nvPr/>
        </p:nvSpPr>
        <p:spPr bwMode="white">
          <a:xfrm>
            <a:off x="759899" y="2329931"/>
            <a:ext cx="10330730" cy="238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F083B80-160E-08DD-10D4-5AB077E5CA76}"/>
              </a:ext>
            </a:extLst>
          </p:cNvPr>
          <p:cNvSpPr/>
          <p:nvPr/>
        </p:nvSpPr>
        <p:spPr bwMode="white">
          <a:xfrm>
            <a:off x="759899" y="2787558"/>
            <a:ext cx="10330730" cy="257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2557F9C-FBB0-3E5E-DAF1-489C65D1DB96}"/>
              </a:ext>
            </a:extLst>
          </p:cNvPr>
          <p:cNvSpPr/>
          <p:nvPr/>
        </p:nvSpPr>
        <p:spPr bwMode="white">
          <a:xfrm>
            <a:off x="759899" y="3254718"/>
            <a:ext cx="9645188" cy="247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6676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810812-A262-9015-566E-564A462A506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11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455867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C811C0-7F7E-742A-11ED-82AF799D5D9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8537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7BAD2B7-3005-3774-958A-BBEF0D9FF09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72816"/>
            <a:ext cx="11340000" cy="473733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2C865202-A577-3219-8F82-71F16565365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178"/>
          <a:stretch>
            <a:fillRect/>
          </a:stretch>
        </p:blipFill>
        <p:spPr>
          <a:xfrm>
            <a:off x="2363904" y="2246549"/>
            <a:ext cx="7464192" cy="1939347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6B796D8A-2CFF-62DE-2112-79D43D6BE0F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365104"/>
            <a:ext cx="11340000" cy="1450809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85738C3-6AC6-6EDB-EC50-8006FE06DE92}"/>
              </a:ext>
            </a:extLst>
          </p:cNvPr>
          <p:cNvSpPr/>
          <p:nvPr/>
        </p:nvSpPr>
        <p:spPr bwMode="white">
          <a:xfrm>
            <a:off x="750377" y="5481845"/>
            <a:ext cx="8236019" cy="257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7235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4E42BE-7BAA-A73D-B62D-ACB9FC62C8B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8"/>
          <a:stretch>
            <a:fillRect/>
          </a:stretch>
        </p:blipFill>
        <p:spPr>
          <a:xfrm>
            <a:off x="707720" y="1224000"/>
            <a:ext cx="10776560" cy="2250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648743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888A7A-2B46-B987-673A-B818768B13B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27597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C39AB6B-4484-DAFB-6461-665F9DEB2BB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4057941"/>
            <a:ext cx="11340000" cy="162845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A72C51-D9C1-267F-0904-1769152619CB}"/>
              </a:ext>
            </a:extLst>
          </p:cNvPr>
          <p:cNvSpPr/>
          <p:nvPr/>
        </p:nvSpPr>
        <p:spPr bwMode="white">
          <a:xfrm>
            <a:off x="8679700" y="4476959"/>
            <a:ext cx="2285138" cy="266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EA6A56C-666B-2929-1768-613128B79854}"/>
              </a:ext>
            </a:extLst>
          </p:cNvPr>
          <p:cNvSpPr/>
          <p:nvPr/>
        </p:nvSpPr>
        <p:spPr bwMode="white">
          <a:xfrm>
            <a:off x="8022722" y="4981687"/>
            <a:ext cx="2304181" cy="276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7190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73A48D-1F02-01E5-6273-FBE34C230F6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84784"/>
            <a:ext cx="11340000" cy="318289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040180-A5D6-52A5-A4F5-BB899D5674C4}"/>
              </a:ext>
            </a:extLst>
          </p:cNvPr>
          <p:cNvSpPr/>
          <p:nvPr/>
        </p:nvSpPr>
        <p:spPr bwMode="white">
          <a:xfrm>
            <a:off x="8662670" y="2132799"/>
            <a:ext cx="2313702" cy="266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EF507E8-79D5-B05A-997A-EF304D755A27}"/>
              </a:ext>
            </a:extLst>
          </p:cNvPr>
          <p:cNvSpPr/>
          <p:nvPr/>
        </p:nvSpPr>
        <p:spPr bwMode="white">
          <a:xfrm>
            <a:off x="8043778" y="2637869"/>
            <a:ext cx="2294659" cy="276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4563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35D85F-EF4C-D007-2B10-A2060D87505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0419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6BB815-F0BA-40EA-2A21-4EC6D59B3B41}"/>
              </a:ext>
            </a:extLst>
          </p:cNvPr>
          <p:cNvSpPr/>
          <p:nvPr/>
        </p:nvSpPr>
        <p:spPr bwMode="white">
          <a:xfrm>
            <a:off x="750377" y="2349774"/>
            <a:ext cx="10340251" cy="1278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3755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D54052-54F6-7971-D6BD-E6561D0CF7D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1824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F318F2-F830-FEB1-0E4C-ACB73B3D04EF}"/>
              </a:ext>
            </a:extLst>
          </p:cNvPr>
          <p:cNvSpPr/>
          <p:nvPr/>
        </p:nvSpPr>
        <p:spPr bwMode="white">
          <a:xfrm>
            <a:off x="11004937" y="2297262"/>
            <a:ext cx="228513" cy="229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BB265CC-27EE-E5BC-905C-AD7EC2CEC5D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63"/>
          <a:stretch>
            <a:fillRect/>
          </a:stretch>
        </p:blipFill>
        <p:spPr>
          <a:xfrm>
            <a:off x="599708" y="2852936"/>
            <a:ext cx="10992584" cy="2501906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D32E0C3F-B462-593A-1EA1-2A108CF14FA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708" y="5564184"/>
            <a:ext cx="11340000" cy="461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3098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47031A-3CC8-A4BA-F89C-E6B6D78DD38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3093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9A00C6-A060-688A-71C8-172920D8A169}"/>
              </a:ext>
            </a:extLst>
          </p:cNvPr>
          <p:cNvSpPr/>
          <p:nvPr/>
        </p:nvSpPr>
        <p:spPr bwMode="white">
          <a:xfrm>
            <a:off x="11004937" y="2321587"/>
            <a:ext cx="228513" cy="219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3171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0AC7E3-3B0B-2CF7-2E1A-500E45F2C0F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8643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0A634B-EDDD-1C11-CADC-E3FCEF9DC3BA}"/>
              </a:ext>
            </a:extLst>
          </p:cNvPr>
          <p:cNvSpPr/>
          <p:nvPr/>
        </p:nvSpPr>
        <p:spPr bwMode="white">
          <a:xfrm>
            <a:off x="11014458" y="3257241"/>
            <a:ext cx="218992" cy="219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DF64B3F-9926-87DB-FE34-B75E7F58C10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3717032"/>
            <a:ext cx="11340000" cy="950428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AECCFBC1-5092-5263-B110-44A1C5CC95D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4653136"/>
            <a:ext cx="11340000" cy="947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219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716BDA-D5A5-110F-733C-1A695E184C4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6054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2A71F5-66A0-6CEE-4B67-8FCA396EDC8B}"/>
              </a:ext>
            </a:extLst>
          </p:cNvPr>
          <p:cNvSpPr/>
          <p:nvPr/>
        </p:nvSpPr>
        <p:spPr bwMode="white">
          <a:xfrm>
            <a:off x="11014458" y="2321906"/>
            <a:ext cx="218992" cy="219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76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21E135-3588-5050-D436-088159DEEC9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569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17027A6-923E-B117-D2C1-68BA63972F05}"/>
              </a:ext>
            </a:extLst>
          </p:cNvPr>
          <p:cNvSpPr/>
          <p:nvPr/>
        </p:nvSpPr>
        <p:spPr bwMode="white">
          <a:xfrm>
            <a:off x="11004937" y="1843145"/>
            <a:ext cx="238035" cy="219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5424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BE7279-403C-A280-7F90-C5B3B71497A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156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3D0C64-8833-6823-956D-B1096C18C8DA}"/>
              </a:ext>
            </a:extLst>
          </p:cNvPr>
          <p:cNvSpPr/>
          <p:nvPr/>
        </p:nvSpPr>
        <p:spPr bwMode="white">
          <a:xfrm>
            <a:off x="11004937" y="2796557"/>
            <a:ext cx="238035" cy="219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F75AB4C-D31D-EC89-5E2F-EA32FDC1D03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3139660"/>
            <a:ext cx="11340000" cy="1924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03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47E89B-6117-DB55-9A12-2F1155C4F6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6054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DE7B7E-F607-C71C-AB95-DEAA2FF8A2BD}"/>
              </a:ext>
            </a:extLst>
          </p:cNvPr>
          <p:cNvSpPr/>
          <p:nvPr/>
        </p:nvSpPr>
        <p:spPr bwMode="white">
          <a:xfrm>
            <a:off x="11014458" y="2808804"/>
            <a:ext cx="218992" cy="219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2353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67</cp:revision>
  <dcterms:created xsi:type="dcterms:W3CDTF">2015-09-16T06:44:00Z</dcterms:created>
  <dcterms:modified xsi:type="dcterms:W3CDTF">2025-06-21T15:52:27Z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