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7" r:id="rId3"/>
    <p:sldId id="335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6" d="100"/>
          <a:sy n="76" d="100"/>
        </p:scale>
        <p:origin x="230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16BDF4-42D9-2C63-6C2E-29B43CC2C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376487"/>
            <a:ext cx="746760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DF81B-EB6B-7314-4419-CD7BE22D9E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1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A876F1-CDD9-6265-ABD6-7DF5430EEB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9916"/>
            <a:ext cx="11340000" cy="255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48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00638-43B4-48DC-D236-D02F8E7D0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6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AF410-B00E-11EA-52B9-BCAD95384DB1}"/>
              </a:ext>
            </a:extLst>
          </p:cNvPr>
          <p:cNvSpPr/>
          <p:nvPr/>
        </p:nvSpPr>
        <p:spPr bwMode="white">
          <a:xfrm>
            <a:off x="11109672" y="2502456"/>
            <a:ext cx="209471" cy="2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B611D4-4BED-EEC0-3D06-C2FDEE7C9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9458"/>
            <a:ext cx="11340000" cy="21293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163770-53E1-99E9-5B0E-925579B0BDF7}"/>
              </a:ext>
            </a:extLst>
          </p:cNvPr>
          <p:cNvSpPr/>
          <p:nvPr/>
        </p:nvSpPr>
        <p:spPr bwMode="white">
          <a:xfrm>
            <a:off x="11081108" y="4663269"/>
            <a:ext cx="247556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3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CE480-9919-30AB-68BE-76E6A9FC8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9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FF5C7-2B8B-1924-7C37-61A5C8BC5E3D}"/>
              </a:ext>
            </a:extLst>
          </p:cNvPr>
          <p:cNvSpPr/>
          <p:nvPr/>
        </p:nvSpPr>
        <p:spPr bwMode="white">
          <a:xfrm>
            <a:off x="626599" y="1750018"/>
            <a:ext cx="11111486" cy="2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E1668-6586-E465-F92A-B1A305B3A4D6}"/>
              </a:ext>
            </a:extLst>
          </p:cNvPr>
          <p:cNvSpPr/>
          <p:nvPr/>
        </p:nvSpPr>
        <p:spPr bwMode="white">
          <a:xfrm>
            <a:off x="617078" y="2142140"/>
            <a:ext cx="11121007" cy="2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883843-AE9E-0527-8A26-1BCE15E05E94}"/>
              </a:ext>
            </a:extLst>
          </p:cNvPr>
          <p:cNvSpPr/>
          <p:nvPr/>
        </p:nvSpPr>
        <p:spPr bwMode="white">
          <a:xfrm>
            <a:off x="617078" y="2534263"/>
            <a:ext cx="11121007" cy="22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633726-0AB5-4CD9-14EE-F121D78F7CC8}"/>
              </a:ext>
            </a:extLst>
          </p:cNvPr>
          <p:cNvSpPr/>
          <p:nvPr/>
        </p:nvSpPr>
        <p:spPr bwMode="white">
          <a:xfrm>
            <a:off x="636120" y="2926385"/>
            <a:ext cx="3275365" cy="21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0818A3-4B74-2B5C-4B4B-26BE25E38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3054"/>
            <a:ext cx="11340000" cy="234686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05DAA7-061E-C585-ACDF-63A68F5AC496}"/>
              </a:ext>
            </a:extLst>
          </p:cNvPr>
          <p:cNvSpPr/>
          <p:nvPr/>
        </p:nvSpPr>
        <p:spPr bwMode="white">
          <a:xfrm>
            <a:off x="607556" y="3899598"/>
            <a:ext cx="11130528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FCA74B-29D8-F733-D61B-2114C3268EB2}"/>
              </a:ext>
            </a:extLst>
          </p:cNvPr>
          <p:cNvSpPr/>
          <p:nvPr/>
        </p:nvSpPr>
        <p:spPr bwMode="white">
          <a:xfrm>
            <a:off x="674206" y="4290742"/>
            <a:ext cx="10940100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E28F5B-FA92-F75A-DD06-EFB015D27BAE}"/>
              </a:ext>
            </a:extLst>
          </p:cNvPr>
          <p:cNvSpPr/>
          <p:nvPr/>
        </p:nvSpPr>
        <p:spPr bwMode="white">
          <a:xfrm>
            <a:off x="617078" y="4681886"/>
            <a:ext cx="10987707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A03872-5E58-DAF3-25A1-1FD795D6097B}"/>
              </a:ext>
            </a:extLst>
          </p:cNvPr>
          <p:cNvSpPr/>
          <p:nvPr/>
        </p:nvSpPr>
        <p:spPr bwMode="white">
          <a:xfrm>
            <a:off x="636120" y="5063490"/>
            <a:ext cx="10968664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7CB149-DDED-5133-9854-B5F4F64EF2BB}"/>
              </a:ext>
            </a:extLst>
          </p:cNvPr>
          <p:cNvSpPr/>
          <p:nvPr/>
        </p:nvSpPr>
        <p:spPr bwMode="white">
          <a:xfrm>
            <a:off x="645642" y="5454634"/>
            <a:ext cx="3732392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1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345D2-7BDC-0CFE-ABD9-0AC7EADCCF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7B2E4C-DE5B-277F-AA8A-07432FD92DEF}"/>
              </a:ext>
            </a:extLst>
          </p:cNvPr>
          <p:cNvSpPr/>
          <p:nvPr/>
        </p:nvSpPr>
        <p:spPr bwMode="white">
          <a:xfrm>
            <a:off x="11081108" y="1730418"/>
            <a:ext cx="247556" cy="2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0CB6B9-CF5F-039A-9966-7AB79021A6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25916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EF2E99-62D8-0569-66F9-34A089C955E3}"/>
              </a:ext>
            </a:extLst>
          </p:cNvPr>
          <p:cNvSpPr/>
          <p:nvPr/>
        </p:nvSpPr>
        <p:spPr bwMode="white">
          <a:xfrm>
            <a:off x="8405591" y="4429438"/>
            <a:ext cx="199949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1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B5200-9E98-16AE-81B8-A3DE7BEEBE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961E5-2D02-D3EE-AEAF-30B399ADF669}"/>
              </a:ext>
            </a:extLst>
          </p:cNvPr>
          <p:cNvSpPr/>
          <p:nvPr/>
        </p:nvSpPr>
        <p:spPr bwMode="white">
          <a:xfrm>
            <a:off x="617078" y="1777894"/>
            <a:ext cx="11121007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322AC-E1D8-6B4F-5D60-27EEC482E354}"/>
              </a:ext>
            </a:extLst>
          </p:cNvPr>
          <p:cNvSpPr/>
          <p:nvPr/>
        </p:nvSpPr>
        <p:spPr bwMode="white">
          <a:xfrm>
            <a:off x="645642" y="2169440"/>
            <a:ext cx="10959143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7FB0C9-D7FB-CD31-DF71-35BC46E9E7E3}"/>
              </a:ext>
            </a:extLst>
          </p:cNvPr>
          <p:cNvSpPr/>
          <p:nvPr/>
        </p:nvSpPr>
        <p:spPr bwMode="white">
          <a:xfrm>
            <a:off x="645642" y="2570536"/>
            <a:ext cx="10968664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4E686-30A4-EA28-34A9-D95F01D0401A}"/>
              </a:ext>
            </a:extLst>
          </p:cNvPr>
          <p:cNvSpPr/>
          <p:nvPr/>
        </p:nvSpPr>
        <p:spPr bwMode="white">
          <a:xfrm>
            <a:off x="636120" y="2971632"/>
            <a:ext cx="2561259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53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B2655-9EF0-D226-364A-5D47D5E046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117BE-EBB2-4ECC-1FFD-4C67A139EFD7}"/>
              </a:ext>
            </a:extLst>
          </p:cNvPr>
          <p:cNvSpPr/>
          <p:nvPr/>
        </p:nvSpPr>
        <p:spPr bwMode="white">
          <a:xfrm>
            <a:off x="11090629" y="2223836"/>
            <a:ext cx="228513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1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4B6D1-FB15-F668-2123-6A9AF4CE65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9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C52B12-7184-EACF-7F3A-25AE06BB66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60978"/>
            <a:ext cx="11340000" cy="2148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AED1D-13D9-3258-3486-D413024B3DAA}"/>
              </a:ext>
            </a:extLst>
          </p:cNvPr>
          <p:cNvSpPr/>
          <p:nvPr/>
        </p:nvSpPr>
        <p:spPr bwMode="white">
          <a:xfrm>
            <a:off x="11096943" y="4294652"/>
            <a:ext cx="199949" cy="2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5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0DB20-6681-791D-9F96-9C137E1D4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9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3F974-F070-5AEE-8DF0-45736744B73A}"/>
              </a:ext>
            </a:extLst>
          </p:cNvPr>
          <p:cNvSpPr/>
          <p:nvPr/>
        </p:nvSpPr>
        <p:spPr bwMode="white">
          <a:xfrm>
            <a:off x="767408" y="1700808"/>
            <a:ext cx="10844886" cy="82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29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