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7" r:id="rId3"/>
    <p:sldId id="346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5" r:id="rId12"/>
    <p:sldId id="333" r:id="rId13"/>
    <p:sldId id="331" r:id="rId14"/>
    <p:sldId id="329" r:id="rId15"/>
    <p:sldId id="327" r:id="rId16"/>
    <p:sldId id="32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17" autoAdjust="0"/>
    <p:restoredTop sz="94660"/>
  </p:normalViewPr>
  <p:slideViewPr>
    <p:cSldViewPr showGuides="1">
      <p:cViewPr varScale="1">
        <p:scale>
          <a:sx n="75" d="100"/>
          <a:sy n="75" d="100"/>
        </p:scale>
        <p:origin x="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C1D7837-01CC-56ED-8117-956340BEE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476500"/>
            <a:ext cx="5819775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96368-2299-59AD-28F5-999D54A6F7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1511"/>
            <a:ext cx="11340000" cy="28635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3DB39-8EA7-9B9B-1787-1166F5865580}"/>
              </a:ext>
            </a:extLst>
          </p:cNvPr>
          <p:cNvSpPr/>
          <p:nvPr/>
        </p:nvSpPr>
        <p:spPr bwMode="white">
          <a:xfrm>
            <a:off x="11090629" y="2248751"/>
            <a:ext cx="218992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34C9F9-AEFE-FD0A-AD57-B3EF49363D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064"/>
            <a:ext cx="11340000" cy="29532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AF30B7-43A9-38D2-949E-6827E7C8ECD1}"/>
              </a:ext>
            </a:extLst>
          </p:cNvPr>
          <p:cNvSpPr/>
          <p:nvPr/>
        </p:nvSpPr>
        <p:spPr bwMode="white">
          <a:xfrm>
            <a:off x="11090629" y="4157492"/>
            <a:ext cx="218992" cy="20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89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8BB16-9CE7-3D1A-EE8F-9EE708E073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FC04B-2DEC-4055-94FF-E6FF8C6FD4F2}"/>
              </a:ext>
            </a:extLst>
          </p:cNvPr>
          <p:cNvSpPr/>
          <p:nvPr/>
        </p:nvSpPr>
        <p:spPr bwMode="white">
          <a:xfrm>
            <a:off x="11100151" y="1300179"/>
            <a:ext cx="209471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101E7A-C2F8-CFB2-9408-866A47E5E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28345"/>
            <a:ext cx="11340000" cy="20123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58EA58-FC9A-6302-8C54-118127CE271F}"/>
              </a:ext>
            </a:extLst>
          </p:cNvPr>
          <p:cNvSpPr/>
          <p:nvPr/>
        </p:nvSpPr>
        <p:spPr bwMode="white">
          <a:xfrm>
            <a:off x="11109672" y="4795957"/>
            <a:ext cx="199949" cy="2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5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F1DA6-3C8F-8A6A-0F51-90F2D1CBD5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34"/>
          <a:stretch>
            <a:fillRect/>
          </a:stretch>
        </p:blipFill>
        <p:spPr>
          <a:xfrm>
            <a:off x="360000" y="1224000"/>
            <a:ext cx="11340000" cy="11248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558B02-6F34-33D5-182A-8DAF6276D811}"/>
              </a:ext>
            </a:extLst>
          </p:cNvPr>
          <p:cNvSpPr/>
          <p:nvPr/>
        </p:nvSpPr>
        <p:spPr bwMode="white">
          <a:xfrm>
            <a:off x="11090629" y="1987458"/>
            <a:ext cx="218992" cy="2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F4A4CC-AD5B-3CE7-DF3A-A94C6DE554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58"/>
          <a:stretch>
            <a:fillRect/>
          </a:stretch>
        </p:blipFill>
        <p:spPr>
          <a:xfrm>
            <a:off x="623392" y="6165304"/>
            <a:ext cx="11340000" cy="41091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9105519-0585-7CEF-C1F1-75FF8C268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5852" y="2492896"/>
            <a:ext cx="8760296" cy="345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9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8B955-F8B9-8AA3-4443-C6C7AAAD1C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2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2C5E0E-A9EF-4A9F-E37F-93A96D1066FE}"/>
              </a:ext>
            </a:extLst>
          </p:cNvPr>
          <p:cNvSpPr/>
          <p:nvPr/>
        </p:nvSpPr>
        <p:spPr bwMode="white">
          <a:xfrm>
            <a:off x="11081108" y="2405835"/>
            <a:ext cx="247556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4369A5-9CCC-A0D8-B017-3CC860BF00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52017"/>
            <a:ext cx="11340000" cy="24529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F6D832-155D-BB6C-1A4D-9F8F81421E5A}"/>
              </a:ext>
            </a:extLst>
          </p:cNvPr>
          <p:cNvSpPr/>
          <p:nvPr/>
        </p:nvSpPr>
        <p:spPr bwMode="white">
          <a:xfrm>
            <a:off x="11090629" y="4920127"/>
            <a:ext cx="209471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6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C2E48-9C17-4FF3-E69B-0486D427B0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3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C9B77BB-ABE4-5C89-75E8-5C68A36A4B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080132"/>
            <a:ext cx="11340000" cy="14141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F81622-9733-3BAF-EF70-738295DEB889}"/>
              </a:ext>
            </a:extLst>
          </p:cNvPr>
          <p:cNvSpPr/>
          <p:nvPr/>
        </p:nvSpPr>
        <p:spPr bwMode="white">
          <a:xfrm>
            <a:off x="1138743" y="5720299"/>
            <a:ext cx="10444987" cy="77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22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83DC7-9012-C02C-5246-4C721E673B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4FA98B-5CA1-D481-E36A-845F8517E901}"/>
              </a:ext>
            </a:extLst>
          </p:cNvPr>
          <p:cNvSpPr/>
          <p:nvPr/>
        </p:nvSpPr>
        <p:spPr bwMode="white">
          <a:xfrm>
            <a:off x="750377" y="3293363"/>
            <a:ext cx="10444987" cy="77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4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EE102-4A49-6E23-26AA-7AA7A1DC88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4FFC83-D2C0-3433-F817-7A0745B94D34}"/>
              </a:ext>
            </a:extLst>
          </p:cNvPr>
          <p:cNvSpPr/>
          <p:nvPr/>
        </p:nvSpPr>
        <p:spPr bwMode="white">
          <a:xfrm>
            <a:off x="769420" y="3299918"/>
            <a:ext cx="10444987" cy="75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9A670D-E71A-5100-7991-96F98FE3BD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82869"/>
            <a:ext cx="11340000" cy="13814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9EC8EE-6DF1-5F5C-7E8B-E0CFD6B74FE0}"/>
              </a:ext>
            </a:extLst>
          </p:cNvPr>
          <p:cNvSpPr/>
          <p:nvPr/>
        </p:nvSpPr>
        <p:spPr bwMode="white">
          <a:xfrm>
            <a:off x="750377" y="5368988"/>
            <a:ext cx="7921813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5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6DBC1-3058-28F9-34A3-134955C01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3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F13624-55A6-77A8-F393-345F0D03D184}"/>
              </a:ext>
            </a:extLst>
          </p:cNvPr>
          <p:cNvSpPr/>
          <p:nvPr/>
        </p:nvSpPr>
        <p:spPr bwMode="white">
          <a:xfrm>
            <a:off x="4539899" y="2435813"/>
            <a:ext cx="1085440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3706F8-30E6-8FA7-ED7C-709F74899898}"/>
              </a:ext>
            </a:extLst>
          </p:cNvPr>
          <p:cNvSpPr/>
          <p:nvPr/>
        </p:nvSpPr>
        <p:spPr bwMode="white">
          <a:xfrm>
            <a:off x="5444433" y="3304121"/>
            <a:ext cx="571284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E7E4CD-B519-BEAF-ECBF-5138256F1B86}"/>
              </a:ext>
            </a:extLst>
          </p:cNvPr>
          <p:cNvSpPr/>
          <p:nvPr/>
        </p:nvSpPr>
        <p:spPr bwMode="white">
          <a:xfrm>
            <a:off x="5444433" y="3733503"/>
            <a:ext cx="561763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5A86F70-E7E0-6B85-CD38-23ADCB4C5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12" y="3570586"/>
            <a:ext cx="561763" cy="18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2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5CDD7-241F-12FC-F66B-9ED3FF9770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784"/>
            <a:ext cx="11340000" cy="17132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EFE7057-7C45-E08B-508B-D039D9E24A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98021"/>
            <a:ext cx="11340000" cy="30321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504AE6-3EB2-5008-00A5-C4C91419054C}"/>
              </a:ext>
            </a:extLst>
          </p:cNvPr>
          <p:cNvSpPr/>
          <p:nvPr/>
        </p:nvSpPr>
        <p:spPr bwMode="white">
          <a:xfrm>
            <a:off x="7053551" y="3302906"/>
            <a:ext cx="1028312" cy="26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FA0E4-A091-F5DF-6F55-938147895499}"/>
              </a:ext>
            </a:extLst>
          </p:cNvPr>
          <p:cNvSpPr/>
          <p:nvPr/>
        </p:nvSpPr>
        <p:spPr bwMode="white">
          <a:xfrm>
            <a:off x="9652896" y="3751056"/>
            <a:ext cx="1104483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0B6146-CE0C-6D4E-5FA3-C890CF1239A9}"/>
              </a:ext>
            </a:extLst>
          </p:cNvPr>
          <p:cNvSpPr/>
          <p:nvPr/>
        </p:nvSpPr>
        <p:spPr bwMode="white">
          <a:xfrm>
            <a:off x="6263274" y="4532933"/>
            <a:ext cx="1075919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F82015-DC3C-F2D8-DE0C-FDEF4E2D3F65}"/>
              </a:ext>
            </a:extLst>
          </p:cNvPr>
          <p:cNvSpPr/>
          <p:nvPr/>
        </p:nvSpPr>
        <p:spPr bwMode="white">
          <a:xfrm>
            <a:off x="9395818" y="4971547"/>
            <a:ext cx="542720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9AC9DA-96C3-F64C-09CE-4995AF707E40}"/>
              </a:ext>
            </a:extLst>
          </p:cNvPr>
          <p:cNvSpPr/>
          <p:nvPr/>
        </p:nvSpPr>
        <p:spPr bwMode="white">
          <a:xfrm>
            <a:off x="6272795" y="5400626"/>
            <a:ext cx="1056876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59C292-0438-1ABD-193B-FCDD0B5EE50D}"/>
              </a:ext>
            </a:extLst>
          </p:cNvPr>
          <p:cNvSpPr/>
          <p:nvPr/>
        </p:nvSpPr>
        <p:spPr bwMode="white">
          <a:xfrm>
            <a:off x="5730075" y="5829705"/>
            <a:ext cx="1085440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66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1D96F-7A76-1C3C-4EB3-2A56C8954C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" r="-1"/>
          <a:stretch>
            <a:fillRect/>
          </a:stretch>
        </p:blipFill>
        <p:spPr>
          <a:xfrm>
            <a:off x="1703512" y="5439154"/>
            <a:ext cx="11267992" cy="1291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BCFB1C-E77A-C7A1-EE5D-CF5AE3366277}"/>
              </a:ext>
            </a:extLst>
          </p:cNvPr>
          <p:cNvSpPr/>
          <p:nvPr/>
        </p:nvSpPr>
        <p:spPr bwMode="white">
          <a:xfrm>
            <a:off x="8743997" y="6022823"/>
            <a:ext cx="1056876" cy="25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90E9C6-0DA4-EA77-85B2-063BFDA983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867"/>
          <a:stretch>
            <a:fillRect/>
          </a:stretch>
        </p:blipFill>
        <p:spPr>
          <a:xfrm>
            <a:off x="360000" y="1484784"/>
            <a:ext cx="695440" cy="17132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F3E9C55-5AE4-2BC4-8BA9-FBDD6A0B72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152"/>
          <a:stretch>
            <a:fillRect/>
          </a:stretch>
        </p:blipFill>
        <p:spPr>
          <a:xfrm>
            <a:off x="360000" y="3198021"/>
            <a:ext cx="1343512" cy="30321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5FB46E-E97E-0ABB-95F7-2053FC59EB97}"/>
              </a:ext>
            </a:extLst>
          </p:cNvPr>
          <p:cNvSpPr/>
          <p:nvPr/>
        </p:nvSpPr>
        <p:spPr bwMode="white">
          <a:xfrm>
            <a:off x="1582740" y="3356992"/>
            <a:ext cx="192780" cy="171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F3FB64-585F-76A6-5E19-C3B1466AD686}"/>
              </a:ext>
            </a:extLst>
          </p:cNvPr>
          <p:cNvSpPr/>
          <p:nvPr/>
        </p:nvSpPr>
        <p:spPr bwMode="white">
          <a:xfrm>
            <a:off x="1574630" y="5949280"/>
            <a:ext cx="200890" cy="67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99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A8434-EBBE-70CA-173C-D8669993E1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54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81359-34ED-11EF-543C-BC5EF3E06C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65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51B32-F6A9-A839-D8A3-3C0C730D86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86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7DE1E6-66C0-4601-D25F-A9F4010F6B18}"/>
              </a:ext>
            </a:extLst>
          </p:cNvPr>
          <p:cNvSpPr/>
          <p:nvPr/>
        </p:nvSpPr>
        <p:spPr bwMode="white">
          <a:xfrm>
            <a:off x="11109672" y="3398347"/>
            <a:ext cx="209471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90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5DEA6-6B9F-77D6-2813-724729815A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74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2A8E0C7-66A4-9817-2209-D25E547C2C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744000"/>
            <a:ext cx="11340000" cy="189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17D7A1-3DFD-8DD0-0CC7-9BDB10A1A730}"/>
              </a:ext>
            </a:extLst>
          </p:cNvPr>
          <p:cNvSpPr/>
          <p:nvPr/>
        </p:nvSpPr>
        <p:spPr bwMode="white">
          <a:xfrm>
            <a:off x="11077900" y="3877636"/>
            <a:ext cx="218992" cy="2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2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E760E-169B-131F-9D1F-5638B2A22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6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935276-295A-016C-F425-8CA403568464}"/>
              </a:ext>
            </a:extLst>
          </p:cNvPr>
          <p:cNvSpPr/>
          <p:nvPr/>
        </p:nvSpPr>
        <p:spPr bwMode="white">
          <a:xfrm>
            <a:off x="11100151" y="1862007"/>
            <a:ext cx="218992" cy="19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57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2025-06-22T04:42:01Z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