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65" r:id="rId3"/>
    <p:sldId id="363" r:id="rId4"/>
    <p:sldId id="362" r:id="rId5"/>
    <p:sldId id="359" r:id="rId6"/>
    <p:sldId id="357" r:id="rId7"/>
    <p:sldId id="356" r:id="rId8"/>
    <p:sldId id="355" r:id="rId9"/>
    <p:sldId id="354" r:id="rId10"/>
    <p:sldId id="353" r:id="rId11"/>
    <p:sldId id="350" r:id="rId12"/>
    <p:sldId id="349" r:id="rId13"/>
    <p:sldId id="346" r:id="rId14"/>
    <p:sldId id="345" r:id="rId15"/>
    <p:sldId id="344" r:id="rId16"/>
    <p:sldId id="343" r:id="rId17"/>
    <p:sldId id="342" r:id="rId18"/>
    <p:sldId id="341" r:id="rId19"/>
    <p:sldId id="339" r:id="rId20"/>
    <p:sldId id="337" r:id="rId21"/>
    <p:sldId id="336" r:id="rId22"/>
    <p:sldId id="335" r:id="rId23"/>
    <p:sldId id="333" r:id="rId24"/>
    <p:sldId id="331" r:id="rId25"/>
    <p:sldId id="329" r:id="rId26"/>
    <p:sldId id="328" r:id="rId27"/>
    <p:sldId id="327" r:id="rId28"/>
    <p:sldId id="326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7B6C731-C107-15E9-39E2-BF997154D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3071812"/>
            <a:ext cx="93249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6ABFA-F416-333D-6910-A2CA8C2E3A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8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5C005-74FF-2C7C-9DCC-C387719AF6C2}"/>
              </a:ext>
            </a:extLst>
          </p:cNvPr>
          <p:cNvSpPr/>
          <p:nvPr/>
        </p:nvSpPr>
        <p:spPr bwMode="white">
          <a:xfrm>
            <a:off x="11004937" y="3283069"/>
            <a:ext cx="218992" cy="21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0F7CA7-A3EE-CF6F-BA7D-68359FD8FC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789040"/>
            <a:ext cx="11340000" cy="94746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3E23BD0-B4B7-E898-017E-02B8188F9A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66447"/>
            <a:ext cx="11340000" cy="94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1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F305E-271C-2E8B-3E17-FA5594574F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2F9BAD-A45E-3C25-0EDA-EA9C70451154}"/>
              </a:ext>
            </a:extLst>
          </p:cNvPr>
          <p:cNvSpPr/>
          <p:nvPr/>
        </p:nvSpPr>
        <p:spPr bwMode="white">
          <a:xfrm>
            <a:off x="11004937" y="1844665"/>
            <a:ext cx="218992" cy="21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04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55E31-749C-BF2E-7BBB-97CAC20E46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1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9FDD2-279C-6883-6661-9C2679FB0E9E}"/>
              </a:ext>
            </a:extLst>
          </p:cNvPr>
          <p:cNvSpPr/>
          <p:nvPr/>
        </p:nvSpPr>
        <p:spPr bwMode="white">
          <a:xfrm>
            <a:off x="10985894" y="1853462"/>
            <a:ext cx="238035" cy="22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EA8713-6C9C-0F88-3C05-EE4B86321E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3"/>
          <a:stretch>
            <a:fillRect/>
          </a:stretch>
        </p:blipFill>
        <p:spPr>
          <a:xfrm>
            <a:off x="3454356" y="1967909"/>
            <a:ext cx="5283289" cy="243165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66FF030-ABB7-7E6D-DA20-27A4B167CE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8"/>
          <a:stretch>
            <a:fillRect/>
          </a:stretch>
        </p:blipFill>
        <p:spPr>
          <a:xfrm>
            <a:off x="664036" y="4399563"/>
            <a:ext cx="10863929" cy="1569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5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F7BE2-89AD-B480-6F0F-EA54DE645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42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7C000-04AA-369F-6089-7C01394F3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533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37EA6-F691-0676-EA49-0E8553EA5A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6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050D16-04CB-0413-9517-054E07BFA82E}"/>
              </a:ext>
            </a:extLst>
          </p:cNvPr>
          <p:cNvSpPr/>
          <p:nvPr/>
        </p:nvSpPr>
        <p:spPr bwMode="white">
          <a:xfrm>
            <a:off x="321914" y="1814871"/>
            <a:ext cx="10778236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26CC44-21C3-5C9E-E232-ECFB6BAABF92}"/>
              </a:ext>
            </a:extLst>
          </p:cNvPr>
          <p:cNvSpPr/>
          <p:nvPr/>
        </p:nvSpPr>
        <p:spPr bwMode="white">
          <a:xfrm>
            <a:off x="321914" y="2272320"/>
            <a:ext cx="10778236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C8DC17-2E18-8C1E-3483-523D353399AA}"/>
              </a:ext>
            </a:extLst>
          </p:cNvPr>
          <p:cNvSpPr/>
          <p:nvPr/>
        </p:nvSpPr>
        <p:spPr bwMode="white">
          <a:xfrm>
            <a:off x="321914" y="2729769"/>
            <a:ext cx="10797279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8D6FF6-2D6D-85D3-A316-1A0BF5CABDE6}"/>
              </a:ext>
            </a:extLst>
          </p:cNvPr>
          <p:cNvSpPr/>
          <p:nvPr/>
        </p:nvSpPr>
        <p:spPr bwMode="white">
          <a:xfrm>
            <a:off x="321914" y="3187218"/>
            <a:ext cx="10797279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517D32-EFE7-1DCF-03A7-4B95BD981735}"/>
              </a:ext>
            </a:extLst>
          </p:cNvPr>
          <p:cNvSpPr/>
          <p:nvPr/>
        </p:nvSpPr>
        <p:spPr bwMode="white">
          <a:xfrm>
            <a:off x="321914" y="3644668"/>
            <a:ext cx="4494105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3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30B4A-DD6E-0DB5-FC40-A398783009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6837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52276-0E8D-8CD8-7CDE-6C587C489B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12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A5E973-3055-1261-5B61-5D0DD64888FB}"/>
              </a:ext>
            </a:extLst>
          </p:cNvPr>
          <p:cNvSpPr/>
          <p:nvPr/>
        </p:nvSpPr>
        <p:spPr bwMode="white">
          <a:xfrm>
            <a:off x="778942" y="2283824"/>
            <a:ext cx="10349773" cy="25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7475AD-755C-7CCF-68CA-9D28121FC8EB}"/>
              </a:ext>
            </a:extLst>
          </p:cNvPr>
          <p:cNvSpPr/>
          <p:nvPr/>
        </p:nvSpPr>
        <p:spPr bwMode="white">
          <a:xfrm>
            <a:off x="788463" y="2732579"/>
            <a:ext cx="10330730" cy="24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B35BFD-6913-33DF-6D2D-C1BEB5E01DBA}"/>
              </a:ext>
            </a:extLst>
          </p:cNvPr>
          <p:cNvSpPr/>
          <p:nvPr/>
        </p:nvSpPr>
        <p:spPr bwMode="white">
          <a:xfrm>
            <a:off x="797984" y="3171786"/>
            <a:ext cx="10321209" cy="25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BBA886-D883-8C62-999A-BBAF0B85AD07}"/>
              </a:ext>
            </a:extLst>
          </p:cNvPr>
          <p:cNvSpPr/>
          <p:nvPr/>
        </p:nvSpPr>
        <p:spPr bwMode="white">
          <a:xfrm>
            <a:off x="797984" y="3630088"/>
            <a:ext cx="6407909" cy="24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0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94147-3881-CADF-3898-E84BF05F50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5"/>
          <a:stretch>
            <a:fillRect/>
          </a:stretch>
        </p:blipFill>
        <p:spPr>
          <a:xfrm>
            <a:off x="360000" y="1268760"/>
            <a:ext cx="11340000" cy="28501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AC14A7-584C-C039-3769-EB131E3C93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18866"/>
            <a:ext cx="11340000" cy="2472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C76A2-1F43-1279-2725-D739D0644302}"/>
              </a:ext>
            </a:extLst>
          </p:cNvPr>
          <p:cNvSpPr/>
          <p:nvPr/>
        </p:nvSpPr>
        <p:spPr bwMode="white">
          <a:xfrm>
            <a:off x="759899" y="5149784"/>
            <a:ext cx="10330730" cy="131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21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DDB50-FA5D-FA99-D04F-F5DDDACDE0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9"/>
          <a:stretch>
            <a:fillRect/>
          </a:stretch>
        </p:blipFill>
        <p:spPr>
          <a:xfrm>
            <a:off x="360000" y="1268760"/>
            <a:ext cx="11340000" cy="23950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F9B0E01-5751-3618-A3B3-C3A7E42637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05" y="3691969"/>
            <a:ext cx="11340000" cy="27387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7B2C23-A6CF-184E-7470-80E49E2833CD}"/>
              </a:ext>
            </a:extLst>
          </p:cNvPr>
          <p:cNvSpPr/>
          <p:nvPr/>
        </p:nvSpPr>
        <p:spPr bwMode="white">
          <a:xfrm>
            <a:off x="1212782" y="4751215"/>
            <a:ext cx="10330730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C90AE5-E0D3-3A46-3C6D-8876C52F4096}"/>
              </a:ext>
            </a:extLst>
          </p:cNvPr>
          <p:cNvSpPr/>
          <p:nvPr/>
        </p:nvSpPr>
        <p:spPr bwMode="white">
          <a:xfrm>
            <a:off x="1231825" y="5199725"/>
            <a:ext cx="10330730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1850C5-CCBE-7339-3D31-E69021F1F3B8}"/>
              </a:ext>
            </a:extLst>
          </p:cNvPr>
          <p:cNvSpPr/>
          <p:nvPr/>
        </p:nvSpPr>
        <p:spPr bwMode="white">
          <a:xfrm>
            <a:off x="1231825" y="5638692"/>
            <a:ext cx="10321208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FFC8CB-41A7-0C15-D38E-4B89B1AE6A08}"/>
              </a:ext>
            </a:extLst>
          </p:cNvPr>
          <p:cNvSpPr/>
          <p:nvPr/>
        </p:nvSpPr>
        <p:spPr bwMode="white">
          <a:xfrm>
            <a:off x="1212782" y="6087202"/>
            <a:ext cx="5255818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94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F0B1E-2243-7B37-074E-2E7419E11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82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BE2376-E8E4-C796-AD2E-D43C27851930}"/>
              </a:ext>
            </a:extLst>
          </p:cNvPr>
          <p:cNvSpPr/>
          <p:nvPr/>
        </p:nvSpPr>
        <p:spPr bwMode="white">
          <a:xfrm>
            <a:off x="10995415" y="3259191"/>
            <a:ext cx="228513" cy="21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F3C492-63C7-C9FE-88E8-20586524D0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657145"/>
            <a:ext cx="11340000" cy="189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9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2D1D9-F2B3-E274-97F5-9EBADB721A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1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5DB23-9494-267D-0CE4-937116184423}"/>
              </a:ext>
            </a:extLst>
          </p:cNvPr>
          <p:cNvSpPr/>
          <p:nvPr/>
        </p:nvSpPr>
        <p:spPr bwMode="white">
          <a:xfrm>
            <a:off x="750377" y="2273324"/>
            <a:ext cx="10340251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8D2001-A748-0DA9-E5A3-5CE37C0311C9}"/>
              </a:ext>
            </a:extLst>
          </p:cNvPr>
          <p:cNvSpPr/>
          <p:nvPr/>
        </p:nvSpPr>
        <p:spPr bwMode="white">
          <a:xfrm>
            <a:off x="759899" y="2721671"/>
            <a:ext cx="10321209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8908B3-FAC1-50D9-B1A7-B10F32A581F7}"/>
              </a:ext>
            </a:extLst>
          </p:cNvPr>
          <p:cNvSpPr/>
          <p:nvPr/>
        </p:nvSpPr>
        <p:spPr bwMode="white">
          <a:xfrm>
            <a:off x="769420" y="3170019"/>
            <a:ext cx="10321208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4BCC12-AD7C-78A4-526D-96FB06968350}"/>
              </a:ext>
            </a:extLst>
          </p:cNvPr>
          <p:cNvSpPr/>
          <p:nvPr/>
        </p:nvSpPr>
        <p:spPr bwMode="white">
          <a:xfrm>
            <a:off x="769420" y="3618367"/>
            <a:ext cx="6274609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528C7-4C34-C21C-BC28-D126895529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8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6D904-9472-1B44-B523-77E1B94EBB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2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21C4E37-1A0D-5A94-0811-96F6BF2DAD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92390"/>
            <a:ext cx="11340000" cy="238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11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5078E-FA29-B734-1AAF-584EDC6D31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4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F4E3E0-0B50-DCAE-62A6-028CD4F7F2D8}"/>
              </a:ext>
            </a:extLst>
          </p:cNvPr>
          <p:cNvSpPr/>
          <p:nvPr/>
        </p:nvSpPr>
        <p:spPr bwMode="white">
          <a:xfrm>
            <a:off x="759899" y="1826140"/>
            <a:ext cx="10330730" cy="88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E671DC-FDBA-3BD3-E3C5-9D6B6A0038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920"/>
            <a:ext cx="11340000" cy="319770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F48ED4-A5B2-C81A-23B1-8D10CDD2C3D5}"/>
              </a:ext>
            </a:extLst>
          </p:cNvPr>
          <p:cNvSpPr/>
          <p:nvPr/>
        </p:nvSpPr>
        <p:spPr bwMode="white">
          <a:xfrm>
            <a:off x="750377" y="3997546"/>
            <a:ext cx="10340251" cy="2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47C861-A836-654B-0A97-7BE20DAB40CE}"/>
              </a:ext>
            </a:extLst>
          </p:cNvPr>
          <p:cNvSpPr/>
          <p:nvPr/>
        </p:nvSpPr>
        <p:spPr bwMode="white">
          <a:xfrm>
            <a:off x="769420" y="4455724"/>
            <a:ext cx="10321208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2E366E-C10F-7860-28F8-2211AAD00C5F}"/>
              </a:ext>
            </a:extLst>
          </p:cNvPr>
          <p:cNvSpPr/>
          <p:nvPr/>
        </p:nvSpPr>
        <p:spPr bwMode="white">
          <a:xfrm>
            <a:off x="759899" y="4894812"/>
            <a:ext cx="10330730" cy="2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8F1E25-5D73-E97D-0339-085093320188}"/>
              </a:ext>
            </a:extLst>
          </p:cNvPr>
          <p:cNvSpPr/>
          <p:nvPr/>
        </p:nvSpPr>
        <p:spPr bwMode="white">
          <a:xfrm>
            <a:off x="750377" y="5343444"/>
            <a:ext cx="9788010" cy="2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62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E3BBB-D9CF-E8A1-9BEC-2D0C065FB5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13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A56CD7-46DD-3C4B-DF1F-93468797754F}"/>
              </a:ext>
            </a:extLst>
          </p:cNvPr>
          <p:cNvSpPr/>
          <p:nvPr/>
        </p:nvSpPr>
        <p:spPr bwMode="white">
          <a:xfrm>
            <a:off x="769420" y="2064246"/>
            <a:ext cx="10311687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5372B-9023-D8CF-8988-95F000B08342}"/>
              </a:ext>
            </a:extLst>
          </p:cNvPr>
          <p:cNvSpPr/>
          <p:nvPr/>
        </p:nvSpPr>
        <p:spPr bwMode="white">
          <a:xfrm>
            <a:off x="750377" y="2513014"/>
            <a:ext cx="10340251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FC4E8C-EC90-9C99-9208-48FADDC1F1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20" y="2837618"/>
            <a:ext cx="11340000" cy="177650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5D92D9-6ECF-C9B9-38E8-52996C8A7EF6}"/>
              </a:ext>
            </a:extLst>
          </p:cNvPr>
          <p:cNvSpPr/>
          <p:nvPr/>
        </p:nvSpPr>
        <p:spPr bwMode="white">
          <a:xfrm>
            <a:off x="769420" y="2961782"/>
            <a:ext cx="10349773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746D1A-8C9F-E09A-62EB-0876ABCFD1F0}"/>
              </a:ext>
            </a:extLst>
          </p:cNvPr>
          <p:cNvSpPr/>
          <p:nvPr/>
        </p:nvSpPr>
        <p:spPr bwMode="white">
          <a:xfrm>
            <a:off x="769420" y="3401131"/>
            <a:ext cx="10340251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1DBB84-9385-A9B6-730A-C1D5BECEBF65}"/>
              </a:ext>
            </a:extLst>
          </p:cNvPr>
          <p:cNvSpPr/>
          <p:nvPr/>
        </p:nvSpPr>
        <p:spPr bwMode="white">
          <a:xfrm>
            <a:off x="769420" y="3840481"/>
            <a:ext cx="10349773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614B20-9112-8A93-2059-7BB4BCD34C8A}"/>
              </a:ext>
            </a:extLst>
          </p:cNvPr>
          <p:cNvSpPr/>
          <p:nvPr/>
        </p:nvSpPr>
        <p:spPr bwMode="white">
          <a:xfrm>
            <a:off x="769420" y="4279831"/>
            <a:ext cx="10359294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28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42CC6-B2F5-57EF-82A4-3EF5FB03A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0644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082C39-EC12-D5D3-D97F-FF74E6882A05}"/>
              </a:ext>
            </a:extLst>
          </p:cNvPr>
          <p:cNvSpPr/>
          <p:nvPr/>
        </p:nvSpPr>
        <p:spPr bwMode="white">
          <a:xfrm>
            <a:off x="813914" y="1758610"/>
            <a:ext cx="10349773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3F0D2E-78A3-4171-48AB-2478E35421D2}"/>
              </a:ext>
            </a:extLst>
          </p:cNvPr>
          <p:cNvSpPr/>
          <p:nvPr/>
        </p:nvSpPr>
        <p:spPr bwMode="white">
          <a:xfrm>
            <a:off x="813914" y="2197755"/>
            <a:ext cx="10349773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CC614C-6512-3FBD-FE88-BDB31D58055F}"/>
              </a:ext>
            </a:extLst>
          </p:cNvPr>
          <p:cNvSpPr/>
          <p:nvPr/>
        </p:nvSpPr>
        <p:spPr bwMode="white">
          <a:xfrm>
            <a:off x="813914" y="2636899"/>
            <a:ext cx="10359294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BE599F-DBB7-2EC5-95F1-30184CAB60A2}"/>
              </a:ext>
            </a:extLst>
          </p:cNvPr>
          <p:cNvSpPr/>
          <p:nvPr/>
        </p:nvSpPr>
        <p:spPr bwMode="white">
          <a:xfrm>
            <a:off x="813914" y="3076044"/>
            <a:ext cx="10349773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B9DFCD-E985-E866-6AF5-4BB8BCC4CBC8}"/>
              </a:ext>
            </a:extLst>
          </p:cNvPr>
          <p:cNvSpPr/>
          <p:nvPr/>
        </p:nvSpPr>
        <p:spPr bwMode="white">
          <a:xfrm>
            <a:off x="813914" y="3515188"/>
            <a:ext cx="10349773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A6BFA0-9C61-903D-95D6-CEB3308FEDBD}"/>
              </a:ext>
            </a:extLst>
          </p:cNvPr>
          <p:cNvSpPr/>
          <p:nvPr/>
        </p:nvSpPr>
        <p:spPr bwMode="white">
          <a:xfrm>
            <a:off x="813914" y="3954333"/>
            <a:ext cx="5922317" cy="24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1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FA922-CCE7-DED9-EDB2-BE32B9E84F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296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37152-85FF-297F-02DE-E4BD1032B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79B643-D82B-D6A4-8112-D1BC4F9D1B72}"/>
              </a:ext>
            </a:extLst>
          </p:cNvPr>
          <p:cNvSpPr/>
          <p:nvPr/>
        </p:nvSpPr>
        <p:spPr bwMode="white">
          <a:xfrm>
            <a:off x="759899" y="2271921"/>
            <a:ext cx="6150831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D828DF-6E04-C996-5DEA-CF444E352A8D}"/>
              </a:ext>
            </a:extLst>
          </p:cNvPr>
          <p:cNvSpPr/>
          <p:nvPr/>
        </p:nvSpPr>
        <p:spPr bwMode="white">
          <a:xfrm>
            <a:off x="759899" y="2710142"/>
            <a:ext cx="10330730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4A8635-AAB2-6DB6-6208-529FCD9DBDCD}"/>
              </a:ext>
            </a:extLst>
          </p:cNvPr>
          <p:cNvSpPr/>
          <p:nvPr/>
        </p:nvSpPr>
        <p:spPr bwMode="white">
          <a:xfrm>
            <a:off x="759899" y="3148364"/>
            <a:ext cx="10330730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612CA3-06E3-55F0-240F-74E2D9291882}"/>
              </a:ext>
            </a:extLst>
          </p:cNvPr>
          <p:cNvSpPr/>
          <p:nvPr/>
        </p:nvSpPr>
        <p:spPr bwMode="white">
          <a:xfrm>
            <a:off x="750377" y="3586585"/>
            <a:ext cx="10321208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6B92C1-A5DA-19C9-1FD2-2F44E1772C69}"/>
              </a:ext>
            </a:extLst>
          </p:cNvPr>
          <p:cNvSpPr/>
          <p:nvPr/>
        </p:nvSpPr>
        <p:spPr bwMode="white">
          <a:xfrm>
            <a:off x="769420" y="4024807"/>
            <a:ext cx="5370075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1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4E398-4813-09B7-7BD9-FF1FA53EC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97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ACBDC4-6909-E886-CF7F-FD200DE757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4859"/>
            <a:ext cx="11340000" cy="3153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DDEB8-3E27-3F9A-5517-29FA5864C6B9}"/>
              </a:ext>
            </a:extLst>
          </p:cNvPr>
          <p:cNvSpPr/>
          <p:nvPr/>
        </p:nvSpPr>
        <p:spPr bwMode="white">
          <a:xfrm>
            <a:off x="750377" y="4135977"/>
            <a:ext cx="10349773" cy="119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BAD6E1-E431-1F40-7EEE-6D0632094EAB}"/>
              </a:ext>
            </a:extLst>
          </p:cNvPr>
          <p:cNvSpPr/>
          <p:nvPr/>
        </p:nvSpPr>
        <p:spPr bwMode="white">
          <a:xfrm>
            <a:off x="750377" y="5926970"/>
            <a:ext cx="10340251" cy="78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7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C3FD0-D718-2D96-BD3A-FF02A9F8C8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49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BF51FF-50A6-B4A0-F32A-DFFB6FFDCA64}"/>
              </a:ext>
            </a:extLst>
          </p:cNvPr>
          <p:cNvSpPr/>
          <p:nvPr/>
        </p:nvSpPr>
        <p:spPr bwMode="white">
          <a:xfrm>
            <a:off x="11004937" y="1805479"/>
            <a:ext cx="238035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43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9DCCD-816F-E6B2-04C2-B7309512CF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1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93DFF-3EDD-E083-2F36-EF090B5D5F5E}"/>
              </a:ext>
            </a:extLst>
          </p:cNvPr>
          <p:cNvSpPr/>
          <p:nvPr/>
        </p:nvSpPr>
        <p:spPr bwMode="white">
          <a:xfrm>
            <a:off x="11014458" y="1829279"/>
            <a:ext cx="218992" cy="22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72FACC3-4015-7E07-AA51-0600C3D3F6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2363904" y="2348880"/>
            <a:ext cx="7464192" cy="239245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292CC11-5FE5-3FBD-17A4-F0C410DFAB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924672"/>
            <a:ext cx="11340000" cy="139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9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E9299-9BCE-6D90-B30B-11EA0D5FAE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729289-53AB-40EF-32F9-2DCE13E9E55F}"/>
              </a:ext>
            </a:extLst>
          </p:cNvPr>
          <p:cNvSpPr/>
          <p:nvPr/>
        </p:nvSpPr>
        <p:spPr bwMode="white">
          <a:xfrm>
            <a:off x="11004937" y="1816226"/>
            <a:ext cx="228513" cy="2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3CA51A-33DE-9384-155E-171A83593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4984"/>
            <a:ext cx="11340000" cy="1880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A09C9E-5410-B608-0756-8677E6647190}"/>
              </a:ext>
            </a:extLst>
          </p:cNvPr>
          <p:cNvSpPr/>
          <p:nvPr/>
        </p:nvSpPr>
        <p:spPr bwMode="white">
          <a:xfrm>
            <a:off x="11004937" y="3867156"/>
            <a:ext cx="238035" cy="2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5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5E1E9-4321-4B97-9B13-0982E7194B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602BD9-A337-3350-B3CC-23355F074981}"/>
              </a:ext>
            </a:extLst>
          </p:cNvPr>
          <p:cNvSpPr/>
          <p:nvPr/>
        </p:nvSpPr>
        <p:spPr bwMode="white">
          <a:xfrm>
            <a:off x="11014458" y="2331453"/>
            <a:ext cx="218992" cy="2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11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FF5FF-87BB-E05B-FAFD-3BE31C98B3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23CEC-BAC6-71CD-CAFD-8BA51D9F0D63}"/>
              </a:ext>
            </a:extLst>
          </p:cNvPr>
          <p:cNvSpPr/>
          <p:nvPr/>
        </p:nvSpPr>
        <p:spPr bwMode="white">
          <a:xfrm>
            <a:off x="11004937" y="2347703"/>
            <a:ext cx="238035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75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CD32D-E67E-8539-2D4E-E185BB213B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8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73BDC9-67B9-4955-881F-A26E82D7A658}"/>
              </a:ext>
            </a:extLst>
          </p:cNvPr>
          <p:cNvSpPr/>
          <p:nvPr/>
        </p:nvSpPr>
        <p:spPr bwMode="white">
          <a:xfrm>
            <a:off x="11004937" y="2319655"/>
            <a:ext cx="238035" cy="2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94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8188B-2C35-8403-9D20-1E419E6A7E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1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B9950-C45D-D46E-68F9-E32E893DB78C}"/>
              </a:ext>
            </a:extLst>
          </p:cNvPr>
          <p:cNvSpPr/>
          <p:nvPr/>
        </p:nvSpPr>
        <p:spPr bwMode="white">
          <a:xfrm>
            <a:off x="11004937" y="1833838"/>
            <a:ext cx="228513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4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2025-06-21T15:25:52Z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