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6" r:id="rId3"/>
    <p:sldId id="345" r:id="rId4"/>
    <p:sldId id="343" r:id="rId5"/>
    <p:sldId id="342" r:id="rId6"/>
    <p:sldId id="341" r:id="rId7"/>
    <p:sldId id="339" r:id="rId8"/>
    <p:sldId id="338" r:id="rId9"/>
    <p:sldId id="336" r:id="rId10"/>
    <p:sldId id="335" r:id="rId11"/>
    <p:sldId id="332" r:id="rId12"/>
    <p:sldId id="331" r:id="rId13"/>
    <p:sldId id="330" r:id="rId14"/>
    <p:sldId id="329" r:id="rId15"/>
    <p:sldId id="328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3" autoAdjust="0"/>
    <p:restoredTop sz="94660"/>
  </p:normalViewPr>
  <p:slideViewPr>
    <p:cSldViewPr showGuides="1">
      <p:cViewPr varScale="1">
        <p:scale>
          <a:sx n="76" d="100"/>
          <a:sy n="76" d="100"/>
        </p:scale>
        <p:origin x="302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8C6E4EC-B07A-6719-FD01-15E36B98B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7991"/>
            <a:ext cx="12192000" cy="28220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9DDB6-758E-6C33-5B81-CD8D4B2CE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32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0F1B1-84D2-E1D1-82CA-48A6C0CBAB3D}"/>
              </a:ext>
            </a:extLst>
          </p:cNvPr>
          <p:cNvSpPr/>
          <p:nvPr/>
        </p:nvSpPr>
        <p:spPr bwMode="white">
          <a:xfrm>
            <a:off x="11090629" y="1913704"/>
            <a:ext cx="218992" cy="20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80664F-4129-9D89-D760-DE91EB14B0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1871690" y="2287295"/>
            <a:ext cx="8448620" cy="234089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60363C2-1E20-12B5-D19D-6F32040FEA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641410"/>
            <a:ext cx="11340000" cy="198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3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607C9-8896-0842-9F08-BCB2FE88DC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1A655-089E-A7CD-A0CF-B7D8FBCE64B6}"/>
              </a:ext>
            </a:extLst>
          </p:cNvPr>
          <p:cNvSpPr/>
          <p:nvPr/>
        </p:nvSpPr>
        <p:spPr bwMode="white">
          <a:xfrm>
            <a:off x="11100151" y="2406502"/>
            <a:ext cx="218992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4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0D8C1-54A5-8D14-FC79-B0B4A6821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5020C-265C-060F-C035-A5D2647687BE}"/>
              </a:ext>
            </a:extLst>
          </p:cNvPr>
          <p:cNvSpPr/>
          <p:nvPr/>
        </p:nvSpPr>
        <p:spPr bwMode="white">
          <a:xfrm>
            <a:off x="11090629" y="1890853"/>
            <a:ext cx="218992" cy="2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96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2749B-E51D-9175-AB1A-C987FAAFC6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89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9098D-69D2-E207-3F17-E944453193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9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AF335-9032-A925-8644-8BFE66CF9C35}"/>
              </a:ext>
            </a:extLst>
          </p:cNvPr>
          <p:cNvSpPr/>
          <p:nvPr/>
        </p:nvSpPr>
        <p:spPr bwMode="white">
          <a:xfrm>
            <a:off x="321914" y="1776381"/>
            <a:ext cx="11025793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15869-5D04-D789-31D0-67E6B95339AC}"/>
              </a:ext>
            </a:extLst>
          </p:cNvPr>
          <p:cNvSpPr/>
          <p:nvPr/>
        </p:nvSpPr>
        <p:spPr bwMode="white">
          <a:xfrm>
            <a:off x="321914" y="2243048"/>
            <a:ext cx="1103531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F5660E-E422-BC97-135E-6BEF51496C4D}"/>
              </a:ext>
            </a:extLst>
          </p:cNvPr>
          <p:cNvSpPr/>
          <p:nvPr/>
        </p:nvSpPr>
        <p:spPr bwMode="white">
          <a:xfrm>
            <a:off x="321914" y="2709716"/>
            <a:ext cx="1103531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E62F79-635A-0383-F524-5D4D882F162B}"/>
              </a:ext>
            </a:extLst>
          </p:cNvPr>
          <p:cNvSpPr/>
          <p:nvPr/>
        </p:nvSpPr>
        <p:spPr bwMode="white">
          <a:xfrm>
            <a:off x="321914" y="3176383"/>
            <a:ext cx="6284130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8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CB81C-3AC0-CAAC-E2D1-4F2F29F7B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3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A6F737-9A8C-AF3E-B0B9-501C30EBA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>
            <a:fillRect/>
          </a:stretch>
        </p:blipFill>
        <p:spPr>
          <a:xfrm>
            <a:off x="635712" y="3063607"/>
            <a:ext cx="10920576" cy="379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32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D84FC-40EF-2267-7581-7558CFC8C9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B8C30-81FB-742F-CA67-6334DE76E59E}"/>
              </a:ext>
            </a:extLst>
          </p:cNvPr>
          <p:cNvSpPr/>
          <p:nvPr/>
        </p:nvSpPr>
        <p:spPr bwMode="white">
          <a:xfrm>
            <a:off x="721813" y="1853801"/>
            <a:ext cx="10454509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EDF120-24D9-9D87-95FC-59B21E263763}"/>
              </a:ext>
            </a:extLst>
          </p:cNvPr>
          <p:cNvSpPr/>
          <p:nvPr/>
        </p:nvSpPr>
        <p:spPr bwMode="white">
          <a:xfrm>
            <a:off x="740856" y="2321382"/>
            <a:ext cx="723627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3863DF-32A5-460E-BBAE-2813EEBA0E68}"/>
              </a:ext>
            </a:extLst>
          </p:cNvPr>
          <p:cNvSpPr/>
          <p:nvPr/>
        </p:nvSpPr>
        <p:spPr bwMode="white">
          <a:xfrm>
            <a:off x="721813" y="2788962"/>
            <a:ext cx="811224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0E92E5-BF2A-BF12-E18F-43F19878AC70}"/>
              </a:ext>
            </a:extLst>
          </p:cNvPr>
          <p:cNvSpPr/>
          <p:nvPr/>
        </p:nvSpPr>
        <p:spPr bwMode="white">
          <a:xfrm>
            <a:off x="721813" y="3256542"/>
            <a:ext cx="5731889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55D819-8715-4F2D-B8AA-706D47C51CDB}"/>
              </a:ext>
            </a:extLst>
          </p:cNvPr>
          <p:cNvSpPr/>
          <p:nvPr/>
        </p:nvSpPr>
        <p:spPr bwMode="white">
          <a:xfrm>
            <a:off x="721813" y="3724122"/>
            <a:ext cx="10473551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C9966E-CD25-9149-78E1-7BBC86BB88B9}"/>
              </a:ext>
            </a:extLst>
          </p:cNvPr>
          <p:cNvSpPr/>
          <p:nvPr/>
        </p:nvSpPr>
        <p:spPr bwMode="white">
          <a:xfrm>
            <a:off x="731335" y="4201245"/>
            <a:ext cx="1209219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777780-C80A-6A1B-FA0C-3BB8095B1FFE}"/>
              </a:ext>
            </a:extLst>
          </p:cNvPr>
          <p:cNvSpPr/>
          <p:nvPr/>
        </p:nvSpPr>
        <p:spPr bwMode="white">
          <a:xfrm>
            <a:off x="721813" y="4668825"/>
            <a:ext cx="9121511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399465-E0B5-1DF0-29AC-F6783B86EC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93451"/>
            <a:ext cx="11340000" cy="89741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84346B-3B68-076C-98D5-EC6244D107A4}"/>
              </a:ext>
            </a:extLst>
          </p:cNvPr>
          <p:cNvSpPr/>
          <p:nvPr/>
        </p:nvSpPr>
        <p:spPr bwMode="white">
          <a:xfrm>
            <a:off x="750377" y="5794906"/>
            <a:ext cx="9445239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87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2815E-7113-BB9C-9706-E86F0C1EF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0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468AB8-E9C3-3B4B-00FD-40F58CA985F9}"/>
              </a:ext>
            </a:extLst>
          </p:cNvPr>
          <p:cNvSpPr/>
          <p:nvPr/>
        </p:nvSpPr>
        <p:spPr bwMode="white">
          <a:xfrm>
            <a:off x="8062821" y="2006226"/>
            <a:ext cx="561763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B61571-E717-DDA6-58BD-F870F5F96435}"/>
              </a:ext>
            </a:extLst>
          </p:cNvPr>
          <p:cNvSpPr/>
          <p:nvPr/>
        </p:nvSpPr>
        <p:spPr bwMode="white">
          <a:xfrm>
            <a:off x="9386297" y="2435496"/>
            <a:ext cx="1056876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CE8B4B-E6B0-4AA9-DFEE-C5EBAAC6C9EE}"/>
              </a:ext>
            </a:extLst>
          </p:cNvPr>
          <p:cNvSpPr/>
          <p:nvPr/>
        </p:nvSpPr>
        <p:spPr bwMode="white">
          <a:xfrm>
            <a:off x="6358488" y="4114420"/>
            <a:ext cx="1094962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7E5EE13-E4F8-1A0C-E8EE-2FD5D9A81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93286"/>
            <a:ext cx="589633" cy="274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7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AEE71-DECE-77C0-9A1D-67A99C69E2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51734"/>
            <a:ext cx="11340000" cy="3154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CA6B7-70D8-2D25-C10F-8A43E589F397}"/>
              </a:ext>
            </a:extLst>
          </p:cNvPr>
          <p:cNvSpPr/>
          <p:nvPr/>
        </p:nvSpPr>
        <p:spPr bwMode="white">
          <a:xfrm>
            <a:off x="4825541" y="1985158"/>
            <a:ext cx="187571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E20F9-CC45-D551-085D-553309B61FED}"/>
              </a:ext>
            </a:extLst>
          </p:cNvPr>
          <p:cNvSpPr/>
          <p:nvPr/>
        </p:nvSpPr>
        <p:spPr bwMode="white">
          <a:xfrm>
            <a:off x="4320906" y="3195507"/>
            <a:ext cx="790277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CB7DC-DB20-17F3-0F1D-26C24E54845F}"/>
              </a:ext>
            </a:extLst>
          </p:cNvPr>
          <p:cNvSpPr/>
          <p:nvPr/>
        </p:nvSpPr>
        <p:spPr bwMode="white">
          <a:xfrm>
            <a:off x="4311385" y="3691083"/>
            <a:ext cx="1342518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CF80CF-3FD2-8816-DAB6-ADA4354C169B}"/>
              </a:ext>
            </a:extLst>
          </p:cNvPr>
          <p:cNvSpPr/>
          <p:nvPr/>
        </p:nvSpPr>
        <p:spPr bwMode="white">
          <a:xfrm>
            <a:off x="4444685" y="4567872"/>
            <a:ext cx="56176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03F8159-E876-0070-214A-B80A190A1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327178"/>
            <a:ext cx="623432" cy="29070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0C08657-D53C-702E-6303-2207F3DEF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35" y="4177474"/>
            <a:ext cx="604610" cy="1657583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74D1067-CB0E-A224-FDDB-311757469F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r="11736"/>
          <a:stretch>
            <a:fillRect/>
          </a:stretch>
        </p:blipFill>
        <p:spPr>
          <a:xfrm>
            <a:off x="1631128" y="5014513"/>
            <a:ext cx="9505056" cy="77503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08D919-2229-5E3C-3584-D24DFF027795}"/>
              </a:ext>
            </a:extLst>
          </p:cNvPr>
          <p:cNvSpPr/>
          <p:nvPr/>
        </p:nvSpPr>
        <p:spPr bwMode="white">
          <a:xfrm>
            <a:off x="8182437" y="5110196"/>
            <a:ext cx="552241" cy="24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82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DDCD4-156E-21A1-28A9-37C7C3527A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>
            <a:fillRect/>
          </a:stretch>
        </p:blipFill>
        <p:spPr>
          <a:xfrm>
            <a:off x="1703512" y="2420888"/>
            <a:ext cx="10009112" cy="3168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BD4E7-E850-1D32-D10C-B062D2F2774E}"/>
              </a:ext>
            </a:extLst>
          </p:cNvPr>
          <p:cNvSpPr/>
          <p:nvPr/>
        </p:nvSpPr>
        <p:spPr bwMode="white">
          <a:xfrm>
            <a:off x="10663159" y="2516313"/>
            <a:ext cx="837883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5BBCB-F38D-261F-8DC0-7C9B21AE28D8}"/>
              </a:ext>
            </a:extLst>
          </p:cNvPr>
          <p:cNvSpPr/>
          <p:nvPr/>
        </p:nvSpPr>
        <p:spPr bwMode="white">
          <a:xfrm>
            <a:off x="5245476" y="2898015"/>
            <a:ext cx="228513" cy="2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54704B-897A-37F2-AC0E-F61CEC2B6433}"/>
              </a:ext>
            </a:extLst>
          </p:cNvPr>
          <p:cNvSpPr/>
          <p:nvPr/>
        </p:nvSpPr>
        <p:spPr bwMode="white">
          <a:xfrm>
            <a:off x="6902202" y="3308345"/>
            <a:ext cx="1037833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B4CF43-AF7A-3A6F-A263-D08953AE10D7}"/>
              </a:ext>
            </a:extLst>
          </p:cNvPr>
          <p:cNvSpPr/>
          <p:nvPr/>
        </p:nvSpPr>
        <p:spPr bwMode="white">
          <a:xfrm>
            <a:off x="7635350" y="4892410"/>
            <a:ext cx="1085440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B78B029-FB68-0826-933F-49313FDA6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864" y="2069223"/>
            <a:ext cx="604610" cy="16575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3FB80D-EB6B-276C-A5FA-95E5904C2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872" y="1404173"/>
            <a:ext cx="623432" cy="290709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B2288BF-7BC3-9553-9A70-4F82E2005E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" r="93993"/>
          <a:stretch>
            <a:fillRect/>
          </a:stretch>
        </p:blipFill>
        <p:spPr>
          <a:xfrm>
            <a:off x="1566674" y="1493270"/>
            <a:ext cx="45719" cy="315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9903A-17C0-E600-BEFD-59A9189253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49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E9317-4012-AD8A-74E4-211937FA95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69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3FEDA9-4B33-1AD6-EA03-6C658475FE53}"/>
              </a:ext>
            </a:extLst>
          </p:cNvPr>
          <p:cNvSpPr/>
          <p:nvPr/>
        </p:nvSpPr>
        <p:spPr bwMode="white">
          <a:xfrm>
            <a:off x="11109672" y="2987718"/>
            <a:ext cx="209471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FA6548-1E58-7CE2-739D-15B7555AB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566131"/>
            <a:ext cx="11340000" cy="138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8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D4A7F-60CD-1F49-9D2E-D7A66AD9D7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6A9DA-B2AA-6124-69F3-92A5214A65E2}"/>
              </a:ext>
            </a:extLst>
          </p:cNvPr>
          <p:cNvSpPr/>
          <p:nvPr/>
        </p:nvSpPr>
        <p:spPr bwMode="white">
          <a:xfrm>
            <a:off x="11090629" y="2302243"/>
            <a:ext cx="228513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79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98415-D55B-E8E2-6FF1-99C1BBD76C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E8609-2A5D-6CCD-A052-09CF50FDCBDE}"/>
              </a:ext>
            </a:extLst>
          </p:cNvPr>
          <p:cNvSpPr/>
          <p:nvPr/>
        </p:nvSpPr>
        <p:spPr bwMode="white">
          <a:xfrm>
            <a:off x="11081108" y="1842968"/>
            <a:ext cx="247556" cy="1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CA209E-A17B-A4A6-5E97-BC00D48CA4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088"/>
            <a:ext cx="11340000" cy="24094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A05D63-19FC-5F0E-ED4A-6E15D58EBD38}"/>
              </a:ext>
            </a:extLst>
          </p:cNvPr>
          <p:cNvSpPr/>
          <p:nvPr/>
        </p:nvSpPr>
        <p:spPr bwMode="white">
          <a:xfrm>
            <a:off x="11090629" y="5382937"/>
            <a:ext cx="218992" cy="2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18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BE548-F923-CF75-7935-0ED5913EA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01429-295B-7E3F-CC9F-77EC7528B791}"/>
              </a:ext>
            </a:extLst>
          </p:cNvPr>
          <p:cNvSpPr/>
          <p:nvPr/>
        </p:nvSpPr>
        <p:spPr bwMode="white">
          <a:xfrm>
            <a:off x="11100151" y="2302166"/>
            <a:ext cx="209471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4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2025-06-22T15:30:37Z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