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2"/>
    <p:sldId id="350" r:id="rId3"/>
    <p:sldId id="349" r:id="rId4"/>
    <p:sldId id="348" r:id="rId5"/>
    <p:sldId id="347" r:id="rId6"/>
    <p:sldId id="346" r:id="rId7"/>
    <p:sldId id="344" r:id="rId8"/>
    <p:sldId id="342" r:id="rId9"/>
    <p:sldId id="341" r:id="rId10"/>
    <p:sldId id="339" r:id="rId11"/>
    <p:sldId id="338" r:id="rId12"/>
    <p:sldId id="337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41" autoAdjust="0"/>
    <p:restoredTop sz="94660"/>
  </p:normalViewPr>
  <p:slideViewPr>
    <p:cSldViewPr showGuides="1">
      <p:cViewPr varScale="1">
        <p:scale>
          <a:sx n="76" d="100"/>
          <a:sy n="76" d="100"/>
        </p:scale>
        <p:origin x="72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8DCEA5-16FD-3CD2-4ED5-B0A5046BD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33725"/>
            <a:ext cx="59055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87F85-C2C8-EF71-C209-FBDC67243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E10E7-3F56-5FE2-DDD5-243BB0389D16}"/>
              </a:ext>
            </a:extLst>
          </p:cNvPr>
          <p:cNvSpPr/>
          <p:nvPr/>
        </p:nvSpPr>
        <p:spPr bwMode="white">
          <a:xfrm>
            <a:off x="11100151" y="2023976"/>
            <a:ext cx="209471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80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3DD39-6A34-3DEA-362B-6F55E911E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68BFE-C6D3-34D4-8E31-1B41C9C85065}"/>
              </a:ext>
            </a:extLst>
          </p:cNvPr>
          <p:cNvSpPr/>
          <p:nvPr/>
        </p:nvSpPr>
        <p:spPr bwMode="white">
          <a:xfrm>
            <a:off x="11100151" y="2567358"/>
            <a:ext cx="209471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34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679C7-FB7F-353B-16F9-A574FBE574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3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E7B6E-B245-2DCB-97BC-4000136E00FF}"/>
              </a:ext>
            </a:extLst>
          </p:cNvPr>
          <p:cNvSpPr/>
          <p:nvPr/>
        </p:nvSpPr>
        <p:spPr bwMode="white">
          <a:xfrm>
            <a:off x="11090629" y="1932057"/>
            <a:ext cx="228513" cy="20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EC608D-45C4-78C2-20D4-F4B200FC54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995752" y="2191662"/>
            <a:ext cx="10200496" cy="24746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70FD22A-4174-F45C-B8E3-5D3743CFD1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25008"/>
            <a:ext cx="11340000" cy="105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9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9E2E6-8A8F-EAA1-E775-A9D19B1F56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196CA-0272-28EC-017B-90F4C284450E}"/>
              </a:ext>
            </a:extLst>
          </p:cNvPr>
          <p:cNvSpPr/>
          <p:nvPr/>
        </p:nvSpPr>
        <p:spPr bwMode="white">
          <a:xfrm>
            <a:off x="11100151" y="2415346"/>
            <a:ext cx="218992" cy="2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81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BB1C2-14A0-6B22-C684-52AE1D4A6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6EA3C-5EB7-6570-C9CF-70303F103254}"/>
              </a:ext>
            </a:extLst>
          </p:cNvPr>
          <p:cNvSpPr/>
          <p:nvPr/>
        </p:nvSpPr>
        <p:spPr bwMode="white">
          <a:xfrm>
            <a:off x="11100151" y="1414685"/>
            <a:ext cx="209471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2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DA580-7257-CCD9-99E5-4DB186A0D0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2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023F5-23ED-CA95-C6C7-5A4F964D9A22}"/>
              </a:ext>
            </a:extLst>
          </p:cNvPr>
          <p:cNvSpPr/>
          <p:nvPr/>
        </p:nvSpPr>
        <p:spPr bwMode="white">
          <a:xfrm>
            <a:off x="11100151" y="2433309"/>
            <a:ext cx="209471" cy="1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30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5B836-77C3-F019-F9AC-0478955426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F32E2-1B99-98B2-8723-906D7DE26C7F}"/>
              </a:ext>
            </a:extLst>
          </p:cNvPr>
          <p:cNvSpPr/>
          <p:nvPr/>
        </p:nvSpPr>
        <p:spPr bwMode="white">
          <a:xfrm>
            <a:off x="11081108" y="1921395"/>
            <a:ext cx="218992" cy="2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2C1BE-AC42-6460-4656-7D7871D4B3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36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4FF5F-B97D-E5AF-C780-A7E365A89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8CB579-91FF-CCBF-479D-547B12C59267}"/>
              </a:ext>
            </a:extLst>
          </p:cNvPr>
          <p:cNvSpPr/>
          <p:nvPr/>
        </p:nvSpPr>
        <p:spPr bwMode="white">
          <a:xfrm>
            <a:off x="321914" y="2300067"/>
            <a:ext cx="10892493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C5D1FD-F1CE-7EFD-07EA-2BBD720BE81F}"/>
              </a:ext>
            </a:extLst>
          </p:cNvPr>
          <p:cNvSpPr/>
          <p:nvPr/>
        </p:nvSpPr>
        <p:spPr bwMode="white">
          <a:xfrm>
            <a:off x="321914" y="2747635"/>
            <a:ext cx="10882972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74FC21-B166-F3CA-43A2-2BCBBE416913}"/>
              </a:ext>
            </a:extLst>
          </p:cNvPr>
          <p:cNvSpPr/>
          <p:nvPr/>
        </p:nvSpPr>
        <p:spPr bwMode="white">
          <a:xfrm>
            <a:off x="321914" y="3195203"/>
            <a:ext cx="10902015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169CA6-DEFB-BCC0-A08D-69FF56AEE705}"/>
              </a:ext>
            </a:extLst>
          </p:cNvPr>
          <p:cNvSpPr/>
          <p:nvPr/>
        </p:nvSpPr>
        <p:spPr bwMode="white">
          <a:xfrm>
            <a:off x="321914" y="3642771"/>
            <a:ext cx="3960906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0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A420B-C72F-B10B-E99E-D31EBDDB6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D873B-D570-069B-575E-B3330D371AD9}"/>
              </a:ext>
            </a:extLst>
          </p:cNvPr>
          <p:cNvSpPr/>
          <p:nvPr/>
        </p:nvSpPr>
        <p:spPr bwMode="white">
          <a:xfrm>
            <a:off x="1188362" y="4258089"/>
            <a:ext cx="6769721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25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84000-F532-9E24-29E8-B0DD785B9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0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CAAC5-04FA-ED10-4A13-2537F19D9D9D}"/>
              </a:ext>
            </a:extLst>
          </p:cNvPr>
          <p:cNvSpPr/>
          <p:nvPr/>
        </p:nvSpPr>
        <p:spPr bwMode="white">
          <a:xfrm>
            <a:off x="10814508" y="2626283"/>
            <a:ext cx="266599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89470D-C94D-4A4C-9F4F-956C519CA35A}"/>
              </a:ext>
            </a:extLst>
          </p:cNvPr>
          <p:cNvSpPr/>
          <p:nvPr/>
        </p:nvSpPr>
        <p:spPr bwMode="white">
          <a:xfrm>
            <a:off x="3463979" y="2950620"/>
            <a:ext cx="1361561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9FBD5F-1C97-3577-5733-9B90877D261D}"/>
              </a:ext>
            </a:extLst>
          </p:cNvPr>
          <p:cNvSpPr/>
          <p:nvPr/>
        </p:nvSpPr>
        <p:spPr bwMode="white">
          <a:xfrm>
            <a:off x="10300352" y="3379891"/>
            <a:ext cx="79979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965F19-9D61-CC69-678E-9AC2CED0A73D}"/>
              </a:ext>
            </a:extLst>
          </p:cNvPr>
          <p:cNvSpPr/>
          <p:nvPr/>
        </p:nvSpPr>
        <p:spPr bwMode="white">
          <a:xfrm>
            <a:off x="3483022" y="3742386"/>
            <a:ext cx="552241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D7FC6F-7AE0-149E-AC92-FF01262C91C1}"/>
              </a:ext>
            </a:extLst>
          </p:cNvPr>
          <p:cNvSpPr/>
          <p:nvPr/>
        </p:nvSpPr>
        <p:spPr bwMode="white">
          <a:xfrm>
            <a:off x="9224433" y="4171656"/>
            <a:ext cx="1094962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CD843FF-9744-8465-86CD-9B6704B68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570" y="3711289"/>
            <a:ext cx="560847" cy="175353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7912BFE-A76E-3DB1-AFC3-3F2D560BB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000" y="3850116"/>
            <a:ext cx="627480" cy="203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4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AC2CF-A8B4-4C9A-C1EC-8CEC555438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3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776F28-D9E6-6E08-155C-5AA6C9F1CD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8388"/>
            <a:ext cx="11340000" cy="1835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DECFC-FB8A-21E9-18AE-8AA6239E3575}"/>
              </a:ext>
            </a:extLst>
          </p:cNvPr>
          <p:cNvSpPr/>
          <p:nvPr/>
        </p:nvSpPr>
        <p:spPr bwMode="white">
          <a:xfrm>
            <a:off x="721813" y="3770698"/>
            <a:ext cx="10473551" cy="12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2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3FBB8-7198-0236-C48D-A68F6F86C2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C89A7-67F4-4585-C113-5D7C67401107}"/>
              </a:ext>
            </a:extLst>
          </p:cNvPr>
          <p:cNvSpPr/>
          <p:nvPr/>
        </p:nvSpPr>
        <p:spPr bwMode="white">
          <a:xfrm>
            <a:off x="759899" y="3757010"/>
            <a:ext cx="4589319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0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A9A24-8997-C0DC-A9CF-9EC706ED8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32453"/>
            <a:ext cx="11340000" cy="2393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DEAE3-44FD-4A97-3F19-495B255088EA}"/>
              </a:ext>
            </a:extLst>
          </p:cNvPr>
          <p:cNvSpPr/>
          <p:nvPr/>
        </p:nvSpPr>
        <p:spPr bwMode="white">
          <a:xfrm>
            <a:off x="9567204" y="2337329"/>
            <a:ext cx="1094961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6C750C-11CD-BFEA-E954-831F5E55ABA3}"/>
              </a:ext>
            </a:extLst>
          </p:cNvPr>
          <p:cNvSpPr/>
          <p:nvPr/>
        </p:nvSpPr>
        <p:spPr bwMode="white">
          <a:xfrm>
            <a:off x="3016473" y="2680562"/>
            <a:ext cx="809319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8DEC4C-E01A-17B0-9DAE-702F57AAB763}"/>
              </a:ext>
            </a:extLst>
          </p:cNvPr>
          <p:cNvSpPr/>
          <p:nvPr/>
        </p:nvSpPr>
        <p:spPr bwMode="white">
          <a:xfrm>
            <a:off x="4073350" y="3119137"/>
            <a:ext cx="1580554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CED250-EEA1-47E1-D0EE-24DC70E7CAC8}"/>
              </a:ext>
            </a:extLst>
          </p:cNvPr>
          <p:cNvSpPr/>
          <p:nvPr/>
        </p:nvSpPr>
        <p:spPr bwMode="white">
          <a:xfrm>
            <a:off x="10433652" y="3910478"/>
            <a:ext cx="295163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929449-F9D5-7786-0E54-EAE753B238A2}"/>
              </a:ext>
            </a:extLst>
          </p:cNvPr>
          <p:cNvSpPr/>
          <p:nvPr/>
        </p:nvSpPr>
        <p:spPr bwMode="white">
          <a:xfrm>
            <a:off x="3064080" y="4253711"/>
            <a:ext cx="818841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035457-DF5F-6382-9D02-6C136F755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389" y="1689383"/>
            <a:ext cx="560847" cy="175353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484D745-A71D-F69F-8D02-8836B4245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3011743"/>
            <a:ext cx="627480" cy="203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3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6907C-E5D4-0320-6085-02224CA98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7706"/>
            <a:ext cx="11340000" cy="1441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E7B26-6580-AE64-7CF4-331C78E5ACC5}"/>
              </a:ext>
            </a:extLst>
          </p:cNvPr>
          <p:cNvSpPr/>
          <p:nvPr/>
        </p:nvSpPr>
        <p:spPr bwMode="white">
          <a:xfrm>
            <a:off x="7462972" y="2617675"/>
            <a:ext cx="1075919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E6ADA-9317-CA7D-1283-218C1475FCFF}"/>
              </a:ext>
            </a:extLst>
          </p:cNvPr>
          <p:cNvSpPr/>
          <p:nvPr/>
        </p:nvSpPr>
        <p:spPr bwMode="white">
          <a:xfrm>
            <a:off x="5891939" y="3047200"/>
            <a:ext cx="1599596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DA1E818-BFED-5591-6DEF-2F14FE659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690441"/>
            <a:ext cx="627480" cy="20358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506C8EB-FC0A-4E96-722E-ED895E696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595" y="2395269"/>
            <a:ext cx="654880" cy="203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9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EE8AC-1272-82E0-991E-0509C4E32C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80" y="2564904"/>
            <a:ext cx="11340000" cy="2093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6A985-8A6F-FCF6-3CE1-2581E402460D}"/>
              </a:ext>
            </a:extLst>
          </p:cNvPr>
          <p:cNvSpPr/>
          <p:nvPr/>
        </p:nvSpPr>
        <p:spPr bwMode="white">
          <a:xfrm>
            <a:off x="5119772" y="2689202"/>
            <a:ext cx="1561511" cy="24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33720-7B90-AD62-75A9-A512620D24F9}"/>
              </a:ext>
            </a:extLst>
          </p:cNvPr>
          <p:cNvSpPr/>
          <p:nvPr/>
        </p:nvSpPr>
        <p:spPr bwMode="white">
          <a:xfrm>
            <a:off x="5891006" y="3913067"/>
            <a:ext cx="1075919" cy="22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9C8D3A-E566-3A47-6640-82482B519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576059"/>
            <a:ext cx="627480" cy="20358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ECF34D-EDCE-34F3-18DE-06D28541B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159" y="1546992"/>
            <a:ext cx="654880" cy="203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9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E780E-23B4-11A6-4A18-7D917C7A4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2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070509-F807-224F-C679-C84B4591F9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68273"/>
            <a:ext cx="11340000" cy="229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23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9AFFE-6A6A-B44E-794C-E41BCD1C23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4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4416E2-64D4-00D4-D4D6-F9ED578254E2}"/>
              </a:ext>
            </a:extLst>
          </p:cNvPr>
          <p:cNvSpPr/>
          <p:nvPr/>
        </p:nvSpPr>
        <p:spPr bwMode="white">
          <a:xfrm>
            <a:off x="11100151" y="3230804"/>
            <a:ext cx="228513" cy="2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F98D53-EC93-B8EF-FDC8-A28741965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86036"/>
            <a:ext cx="11340000" cy="231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4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366FD-789B-018A-7A51-972E5C9DBD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68B9F-6D64-2867-D672-4BA081813C4D}"/>
              </a:ext>
            </a:extLst>
          </p:cNvPr>
          <p:cNvSpPr/>
          <p:nvPr/>
        </p:nvSpPr>
        <p:spPr bwMode="white">
          <a:xfrm>
            <a:off x="11081108" y="1988135"/>
            <a:ext cx="247556" cy="2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01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D055E-3A48-A67B-8A2F-AC48CF6B5A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FE4FC-7E86-E93C-4B8B-57B9BA0CC2FB}"/>
              </a:ext>
            </a:extLst>
          </p:cNvPr>
          <p:cNvSpPr/>
          <p:nvPr/>
        </p:nvSpPr>
        <p:spPr bwMode="white">
          <a:xfrm>
            <a:off x="11109672" y="1405304"/>
            <a:ext cx="199949" cy="2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791711-9EED-8FC8-C3A9-47154564C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86316"/>
            <a:ext cx="11340000" cy="171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3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2025-06-22T04:28:52Z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