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48" r:id="rId3"/>
    <p:sldId id="347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7" r:id="rId12"/>
    <p:sldId id="335" r:id="rId13"/>
    <p:sldId id="334" r:id="rId14"/>
    <p:sldId id="332" r:id="rId15"/>
    <p:sldId id="331" r:id="rId16"/>
    <p:sldId id="328" r:id="rId17"/>
    <p:sldId id="326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68" autoAdjust="0"/>
    <p:restoredTop sz="94660"/>
  </p:normalViewPr>
  <p:slideViewPr>
    <p:cSldViewPr showGuides="1">
      <p:cViewPr varScale="1">
        <p:scale>
          <a:sx n="76" d="100"/>
          <a:sy n="76" d="100"/>
        </p:scale>
        <p:origin x="197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6734320-26C7-50A5-2951-C83E89715C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4480"/>
            <a:ext cx="12192000" cy="3169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4B20C-BC3F-2452-FFF7-F29AA9D863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66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080D8A-64EA-9933-45F4-1457FED7EA49}"/>
              </a:ext>
            </a:extLst>
          </p:cNvPr>
          <p:cNvSpPr/>
          <p:nvPr/>
        </p:nvSpPr>
        <p:spPr bwMode="white">
          <a:xfrm>
            <a:off x="11090629" y="1376884"/>
            <a:ext cx="218992" cy="2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D19FB5C-5D0F-2503-49C2-F1B6473B20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813488"/>
            <a:ext cx="11340000" cy="42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52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3252B0-5803-0A33-186D-00F7856F0E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C1ABDC4-C706-62A8-A846-31BC2AD992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59" y="3492000"/>
            <a:ext cx="11340000" cy="19552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E373CB-7840-E967-255D-D92A06F06540}"/>
              </a:ext>
            </a:extLst>
          </p:cNvPr>
          <p:cNvSpPr/>
          <p:nvPr/>
        </p:nvSpPr>
        <p:spPr bwMode="white">
          <a:xfrm>
            <a:off x="10965267" y="3654144"/>
            <a:ext cx="218992" cy="20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65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E08A2-3A32-3D57-D30E-B0110755F1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4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3DF4B8-E228-D7FE-18D6-D2D3D3867B85}"/>
              </a:ext>
            </a:extLst>
          </p:cNvPr>
          <p:cNvSpPr/>
          <p:nvPr/>
        </p:nvSpPr>
        <p:spPr bwMode="white">
          <a:xfrm>
            <a:off x="11100151" y="2395246"/>
            <a:ext cx="218992" cy="1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75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84D9C-5CC6-25F6-9484-B3B5E37216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3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4F008-C342-E06C-C92E-171D62AD3680}"/>
              </a:ext>
            </a:extLst>
          </p:cNvPr>
          <p:cNvSpPr/>
          <p:nvPr/>
        </p:nvSpPr>
        <p:spPr bwMode="white">
          <a:xfrm>
            <a:off x="11100151" y="3852186"/>
            <a:ext cx="209471" cy="1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6A2E2F2-AB9D-05C1-F1C8-110A951B8E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111208"/>
            <a:ext cx="11340000" cy="149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64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94236-1367-EACD-E153-99A28B4D6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1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81D434-5AC0-F77B-B3B6-7A490B3A26CE}"/>
              </a:ext>
            </a:extLst>
          </p:cNvPr>
          <p:cNvSpPr/>
          <p:nvPr/>
        </p:nvSpPr>
        <p:spPr bwMode="white">
          <a:xfrm>
            <a:off x="11100151" y="2882074"/>
            <a:ext cx="209471" cy="2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02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7F83A-FEEF-E73F-573B-F7B2EF6D9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6811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9AA4BB8-C1FB-9C61-005F-E4CA7E040A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45599"/>
            <a:ext cx="11340000" cy="242028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03DB159-390E-41FF-5AA5-50F9A70380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686919"/>
            <a:ext cx="11340000" cy="201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87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26CCD-819F-AAD4-A1B4-687FE4455E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23658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BD255-94C4-F0B6-B80F-6F9BFFE90FCA}"/>
              </a:ext>
            </a:extLst>
          </p:cNvPr>
          <p:cNvSpPr/>
          <p:nvPr/>
        </p:nvSpPr>
        <p:spPr bwMode="white">
          <a:xfrm>
            <a:off x="740856" y="2770838"/>
            <a:ext cx="3986992" cy="791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02BF5D-5440-2D8E-F74B-5A0DACC2BA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89899"/>
            <a:ext cx="11340000" cy="329050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CD6AC6-8301-DC8A-A928-AAC55F947197}"/>
              </a:ext>
            </a:extLst>
          </p:cNvPr>
          <p:cNvSpPr/>
          <p:nvPr/>
        </p:nvSpPr>
        <p:spPr bwMode="white">
          <a:xfrm>
            <a:off x="740856" y="5135005"/>
            <a:ext cx="5493853" cy="2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B63E4C-C92C-C0D2-F990-C75282F6C25E}"/>
              </a:ext>
            </a:extLst>
          </p:cNvPr>
          <p:cNvSpPr/>
          <p:nvPr/>
        </p:nvSpPr>
        <p:spPr bwMode="white">
          <a:xfrm>
            <a:off x="740856" y="5621427"/>
            <a:ext cx="5017783" cy="2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19D51C-4A9F-378B-F7FD-CD7AED1FE575}"/>
              </a:ext>
            </a:extLst>
          </p:cNvPr>
          <p:cNvSpPr/>
          <p:nvPr/>
        </p:nvSpPr>
        <p:spPr bwMode="white">
          <a:xfrm>
            <a:off x="740856" y="6107849"/>
            <a:ext cx="6207959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836E30-4D19-9D99-85DE-B724A0887738}"/>
              </a:ext>
            </a:extLst>
          </p:cNvPr>
          <p:cNvSpPr/>
          <p:nvPr/>
        </p:nvSpPr>
        <p:spPr bwMode="white">
          <a:xfrm>
            <a:off x="740856" y="6594271"/>
            <a:ext cx="6731637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1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B1316-53E8-13C9-7056-08E8E7D18D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5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BD44E6-C090-4418-10DC-78B04684A916}"/>
              </a:ext>
            </a:extLst>
          </p:cNvPr>
          <p:cNvSpPr/>
          <p:nvPr/>
        </p:nvSpPr>
        <p:spPr bwMode="white">
          <a:xfrm>
            <a:off x="7434408" y="3466578"/>
            <a:ext cx="3656221" cy="2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0F45E8-7C7A-C73F-6D4E-7638B5AC5E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829208"/>
            <a:ext cx="11340000" cy="25834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DDEE04-967F-63A4-E91D-265F6FD400F3}"/>
              </a:ext>
            </a:extLst>
          </p:cNvPr>
          <p:cNvSpPr/>
          <p:nvPr/>
        </p:nvSpPr>
        <p:spPr bwMode="white">
          <a:xfrm>
            <a:off x="919750" y="3953137"/>
            <a:ext cx="10149823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529117-57C8-33D1-D9F9-3E8810B12059}"/>
              </a:ext>
            </a:extLst>
          </p:cNvPr>
          <p:cNvSpPr/>
          <p:nvPr/>
        </p:nvSpPr>
        <p:spPr bwMode="white">
          <a:xfrm>
            <a:off x="891186" y="4439322"/>
            <a:ext cx="10197430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A273EC-52C4-C76F-373E-E5FCDD0D9019}"/>
              </a:ext>
            </a:extLst>
          </p:cNvPr>
          <p:cNvSpPr/>
          <p:nvPr/>
        </p:nvSpPr>
        <p:spPr bwMode="white">
          <a:xfrm>
            <a:off x="891186" y="4915974"/>
            <a:ext cx="6074659" cy="2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36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76ABE-9D6B-7533-6470-3F832E55FC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18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E40AA3-A3A5-8FE3-25FC-69E495E012A4}"/>
              </a:ext>
            </a:extLst>
          </p:cNvPr>
          <p:cNvSpPr/>
          <p:nvPr/>
        </p:nvSpPr>
        <p:spPr bwMode="white">
          <a:xfrm>
            <a:off x="7253501" y="2071896"/>
            <a:ext cx="1056875" cy="25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4938AB-39B2-136F-B038-BA90CF9DC72A}"/>
              </a:ext>
            </a:extLst>
          </p:cNvPr>
          <p:cNvSpPr/>
          <p:nvPr/>
        </p:nvSpPr>
        <p:spPr bwMode="white">
          <a:xfrm>
            <a:off x="6177581" y="2576824"/>
            <a:ext cx="571284" cy="25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4057C0-BCC2-1450-DA21-2CE3E546BCC8}"/>
              </a:ext>
            </a:extLst>
          </p:cNvPr>
          <p:cNvSpPr/>
          <p:nvPr/>
        </p:nvSpPr>
        <p:spPr bwMode="white">
          <a:xfrm>
            <a:off x="9795717" y="2567297"/>
            <a:ext cx="1094962" cy="2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6337A7-CFF5-52C3-27BE-C07549CB02F8}"/>
              </a:ext>
            </a:extLst>
          </p:cNvPr>
          <p:cNvSpPr/>
          <p:nvPr/>
        </p:nvSpPr>
        <p:spPr bwMode="white">
          <a:xfrm>
            <a:off x="5387304" y="3643840"/>
            <a:ext cx="2132795" cy="25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74A1DD0-B2A6-25F9-F853-F6A0E29C72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08414"/>
            <a:ext cx="600536" cy="202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39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2A4EC-4C1E-6C69-C472-15C1F308C8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848"/>
            <a:ext cx="11340000" cy="30457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85F24-0140-5A2B-24D2-3FBB8934C0E6}"/>
              </a:ext>
            </a:extLst>
          </p:cNvPr>
          <p:cNvSpPr/>
          <p:nvPr/>
        </p:nvSpPr>
        <p:spPr bwMode="white">
          <a:xfrm>
            <a:off x="9595768" y="2213613"/>
            <a:ext cx="1066397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7132D5-4F49-E42F-8927-79DB7373C563}"/>
              </a:ext>
            </a:extLst>
          </p:cNvPr>
          <p:cNvSpPr/>
          <p:nvPr/>
        </p:nvSpPr>
        <p:spPr bwMode="white">
          <a:xfrm>
            <a:off x="7986649" y="3063369"/>
            <a:ext cx="1104483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D27B82-1736-CA2E-9B92-F87144F1162D}"/>
              </a:ext>
            </a:extLst>
          </p:cNvPr>
          <p:cNvSpPr/>
          <p:nvPr/>
        </p:nvSpPr>
        <p:spPr bwMode="white">
          <a:xfrm>
            <a:off x="9072090" y="3559856"/>
            <a:ext cx="1075918" cy="2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3CDB2B-0427-4489-54C6-A6A56F20F77E}"/>
              </a:ext>
            </a:extLst>
          </p:cNvPr>
          <p:cNvSpPr/>
          <p:nvPr/>
        </p:nvSpPr>
        <p:spPr bwMode="white">
          <a:xfrm>
            <a:off x="5711032" y="4046795"/>
            <a:ext cx="1866196" cy="26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C13AC72-C127-D87C-B324-1FC18AFDB0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977816"/>
            <a:ext cx="596583" cy="161274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1EF0570-5D35-C9D9-860C-5CE8C1055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15" y="1909510"/>
            <a:ext cx="600536" cy="202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73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0AEF7-B013-381E-2EA4-837FF81893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/>
          <a:stretch>
            <a:fillRect/>
          </a:stretch>
        </p:blipFill>
        <p:spPr>
          <a:xfrm>
            <a:off x="1203513" y="2331246"/>
            <a:ext cx="9721080" cy="3059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5386A-5146-1F12-D679-C51B41B10125}"/>
              </a:ext>
            </a:extLst>
          </p:cNvPr>
          <p:cNvSpPr/>
          <p:nvPr/>
        </p:nvSpPr>
        <p:spPr bwMode="white">
          <a:xfrm>
            <a:off x="9163412" y="2455145"/>
            <a:ext cx="1332997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E7A347-A902-C24C-8164-C26F9FEBB0C8}"/>
              </a:ext>
            </a:extLst>
          </p:cNvPr>
          <p:cNvSpPr/>
          <p:nvPr/>
        </p:nvSpPr>
        <p:spPr bwMode="white">
          <a:xfrm>
            <a:off x="8611170" y="3703665"/>
            <a:ext cx="561763" cy="2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C26034-7E3E-E40D-E52C-82FB1D635D7B}"/>
              </a:ext>
            </a:extLst>
          </p:cNvPr>
          <p:cNvSpPr/>
          <p:nvPr/>
        </p:nvSpPr>
        <p:spPr bwMode="white">
          <a:xfrm>
            <a:off x="5469104" y="4609081"/>
            <a:ext cx="1599596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E67CC5C-B1AD-3D0C-8BE1-46E511F68F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691" y="1772674"/>
            <a:ext cx="596583" cy="161274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C7D8935-5871-1753-70C8-1A9EE661A6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90" r="93505"/>
          <a:stretch>
            <a:fillRect/>
          </a:stretch>
        </p:blipFill>
        <p:spPr>
          <a:xfrm>
            <a:off x="484444" y="2065022"/>
            <a:ext cx="736490" cy="81350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8F3036E-C5F2-6032-1EB0-B53F0AC720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954" y="1467402"/>
            <a:ext cx="600536" cy="202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8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38F4A-6037-1ABF-70B3-AC0F16BBF4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405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4E1F5-F7AD-EB7E-A18A-3916632DA8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676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605D1D-FB81-5A44-A10F-BCA50CE2F916}"/>
              </a:ext>
            </a:extLst>
          </p:cNvPr>
          <p:cNvSpPr/>
          <p:nvPr/>
        </p:nvSpPr>
        <p:spPr bwMode="white">
          <a:xfrm>
            <a:off x="11100151" y="2947889"/>
            <a:ext cx="218992" cy="2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D78D0FD-1144-FC21-B94C-4D302F956E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394627"/>
            <a:ext cx="11340000" cy="241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0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6A222-D19E-BBF4-2825-84D3D815A8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4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625280-BEDE-3177-4D5E-FF31D2C08AA7}"/>
              </a:ext>
            </a:extLst>
          </p:cNvPr>
          <p:cNvSpPr/>
          <p:nvPr/>
        </p:nvSpPr>
        <p:spPr bwMode="white">
          <a:xfrm>
            <a:off x="11090629" y="2340741"/>
            <a:ext cx="228513" cy="2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25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30045-2A8B-369E-9CB0-F91B852A4F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84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E620F8-C4C8-0A70-E328-291228B97AF4}"/>
              </a:ext>
            </a:extLst>
          </p:cNvPr>
          <p:cNvSpPr/>
          <p:nvPr/>
        </p:nvSpPr>
        <p:spPr bwMode="white">
          <a:xfrm>
            <a:off x="11109672" y="2817374"/>
            <a:ext cx="199949" cy="20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84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D0591-2FFE-0786-CB9B-CD2C6E2241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DAEB7-767A-2DA8-686F-4C9CC70E7EBE}"/>
              </a:ext>
            </a:extLst>
          </p:cNvPr>
          <p:cNvSpPr/>
          <p:nvPr/>
        </p:nvSpPr>
        <p:spPr bwMode="white">
          <a:xfrm>
            <a:off x="11090629" y="2339711"/>
            <a:ext cx="218992" cy="20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69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2025-06-22T20:01:45Z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