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4" r:id="rId2"/>
    <p:sldId id="365" r:id="rId3"/>
    <p:sldId id="364" r:id="rId4"/>
    <p:sldId id="363" r:id="rId5"/>
    <p:sldId id="362" r:id="rId6"/>
    <p:sldId id="360" r:id="rId7"/>
    <p:sldId id="359" r:id="rId8"/>
    <p:sldId id="358" r:id="rId9"/>
    <p:sldId id="357" r:id="rId10"/>
    <p:sldId id="356" r:id="rId11"/>
    <p:sldId id="354" r:id="rId12"/>
    <p:sldId id="353" r:id="rId13"/>
    <p:sldId id="352" r:id="rId14"/>
    <p:sldId id="350" r:id="rId15"/>
    <p:sldId id="348" r:id="rId16"/>
    <p:sldId id="346" r:id="rId17"/>
    <p:sldId id="344" r:id="rId18"/>
    <p:sldId id="342" r:id="rId19"/>
    <p:sldId id="339" r:id="rId20"/>
    <p:sldId id="338" r:id="rId21"/>
    <p:sldId id="336" r:id="rId22"/>
    <p:sldId id="335" r:id="rId23"/>
    <p:sldId id="334" r:id="rId24"/>
    <p:sldId id="331" r:id="rId25"/>
    <p:sldId id="329" r:id="rId26"/>
    <p:sldId id="328" r:id="rId27"/>
    <p:sldId id="326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43" autoAdjust="0"/>
    <p:restoredTop sz="94660"/>
  </p:normalViewPr>
  <p:slideViewPr>
    <p:cSldViewPr showGuides="1">
      <p:cViewPr varScale="1">
        <p:scale>
          <a:sx n="72" d="100"/>
          <a:sy n="72" d="100"/>
        </p:scale>
        <p:origin x="413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BC27FB4-6AE7-E3E4-0FBF-88F78338AC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987" y="3067050"/>
            <a:ext cx="934402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845B2F-73DD-957A-7EF9-29EF75392D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425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9F98D4-7717-2C3A-1F0B-BEE8D94D44F8}"/>
              </a:ext>
            </a:extLst>
          </p:cNvPr>
          <p:cNvSpPr/>
          <p:nvPr/>
        </p:nvSpPr>
        <p:spPr bwMode="white">
          <a:xfrm>
            <a:off x="11004937" y="2395229"/>
            <a:ext cx="228513" cy="228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4BB2681-F9B1-C309-6A1A-99598988C3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935581"/>
            <a:ext cx="11340000" cy="2004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558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B71827-D608-F284-FE16-F04C5C8BEF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44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7706A3-D083-0BE7-F0B6-118C22740855}"/>
              </a:ext>
            </a:extLst>
          </p:cNvPr>
          <p:cNvSpPr/>
          <p:nvPr/>
        </p:nvSpPr>
        <p:spPr bwMode="white">
          <a:xfrm>
            <a:off x="10985894" y="1881439"/>
            <a:ext cx="238035" cy="219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864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B83B19-8A98-FDDF-B9ED-A7DFDD2EA0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25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980007-96C2-D436-7AE3-D9DE55C42023}"/>
              </a:ext>
            </a:extLst>
          </p:cNvPr>
          <p:cNvSpPr/>
          <p:nvPr/>
        </p:nvSpPr>
        <p:spPr bwMode="white">
          <a:xfrm>
            <a:off x="10985894" y="1376343"/>
            <a:ext cx="238035" cy="218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8258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B22631-1330-0A95-FA97-8E24D4145B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66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DC0D5B-A8EF-EDA3-548A-27C7F0DBA3C4}"/>
              </a:ext>
            </a:extLst>
          </p:cNvPr>
          <p:cNvSpPr/>
          <p:nvPr/>
        </p:nvSpPr>
        <p:spPr bwMode="white">
          <a:xfrm>
            <a:off x="10985894" y="3926871"/>
            <a:ext cx="238035" cy="210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CAB5602-6BDD-FE26-8CF4-8178F04899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296842"/>
            <a:ext cx="11340000" cy="2034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179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623654-B9BC-42BE-B33F-92BC1979A5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966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5D5A03F-E99D-5579-0F10-059A19646C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8"/>
          <a:stretch>
            <a:fillRect/>
          </a:stretch>
        </p:blipFill>
        <p:spPr>
          <a:xfrm>
            <a:off x="2075872" y="4273660"/>
            <a:ext cx="8040256" cy="1518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6949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BB0B66-1617-B996-B2BB-F726B4E943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13899"/>
            <a:ext cx="11340000" cy="22591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CCCA05-5C83-9EE5-B979-DB27C79AB4B9}"/>
              </a:ext>
            </a:extLst>
          </p:cNvPr>
          <p:cNvSpPr/>
          <p:nvPr/>
        </p:nvSpPr>
        <p:spPr bwMode="white">
          <a:xfrm>
            <a:off x="321914" y="1876295"/>
            <a:ext cx="10787757" cy="24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2D2A11-DBA1-9858-305B-4C9100D3E855}"/>
              </a:ext>
            </a:extLst>
          </p:cNvPr>
          <p:cNvSpPr/>
          <p:nvPr/>
        </p:nvSpPr>
        <p:spPr bwMode="white">
          <a:xfrm>
            <a:off x="321914" y="2324305"/>
            <a:ext cx="10797279" cy="24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38785B-28FA-DF61-ECFC-CCD986D1F4FA}"/>
              </a:ext>
            </a:extLst>
          </p:cNvPr>
          <p:cNvSpPr/>
          <p:nvPr/>
        </p:nvSpPr>
        <p:spPr bwMode="white">
          <a:xfrm>
            <a:off x="321914" y="2791380"/>
            <a:ext cx="10787757" cy="24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EBA342-8BAF-A795-D959-46FA508CC869}"/>
              </a:ext>
            </a:extLst>
          </p:cNvPr>
          <p:cNvSpPr/>
          <p:nvPr/>
        </p:nvSpPr>
        <p:spPr bwMode="white">
          <a:xfrm>
            <a:off x="332148" y="3262818"/>
            <a:ext cx="10797279" cy="24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901651F-282C-3526-A5C7-91CBFCC498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73016"/>
            <a:ext cx="11340000" cy="183571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6A745C8-6E99-AF03-C8B1-0D7F68EC8F50}"/>
              </a:ext>
            </a:extLst>
          </p:cNvPr>
          <p:cNvSpPr/>
          <p:nvPr/>
        </p:nvSpPr>
        <p:spPr bwMode="white">
          <a:xfrm>
            <a:off x="321914" y="3706870"/>
            <a:ext cx="10797279" cy="24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7786CB-5F0B-67A8-3FF7-5A793BDB86C0}"/>
              </a:ext>
            </a:extLst>
          </p:cNvPr>
          <p:cNvSpPr/>
          <p:nvPr/>
        </p:nvSpPr>
        <p:spPr bwMode="white">
          <a:xfrm>
            <a:off x="321914" y="4165799"/>
            <a:ext cx="10778236" cy="24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E825404-B895-FE94-9386-EA232E97FD19}"/>
              </a:ext>
            </a:extLst>
          </p:cNvPr>
          <p:cNvSpPr/>
          <p:nvPr/>
        </p:nvSpPr>
        <p:spPr bwMode="white">
          <a:xfrm>
            <a:off x="321914" y="4624729"/>
            <a:ext cx="10778236" cy="24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6FF7485-FBEA-EFEF-B23E-7AC855C064C6}"/>
              </a:ext>
            </a:extLst>
          </p:cNvPr>
          <p:cNvSpPr/>
          <p:nvPr/>
        </p:nvSpPr>
        <p:spPr bwMode="white">
          <a:xfrm>
            <a:off x="321914" y="5083658"/>
            <a:ext cx="4751183" cy="24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356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DFE7C8-B6AB-D55C-39CF-D5A335B99B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859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054932C-A96B-F375-5684-135EA39F8B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748614"/>
            <a:ext cx="11340000" cy="18801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AA08E9-7283-731B-3FC7-5A5F585C29F9}"/>
              </a:ext>
            </a:extLst>
          </p:cNvPr>
          <p:cNvSpPr/>
          <p:nvPr/>
        </p:nvSpPr>
        <p:spPr bwMode="white">
          <a:xfrm>
            <a:off x="1167307" y="5349874"/>
            <a:ext cx="10321209" cy="127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285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1FE533-A7CB-8B20-FDCA-E53E1316D4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151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488E7EA-BD4E-43A3-E043-8BD26E86B8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64792"/>
            <a:ext cx="11340000" cy="23005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C38A58-4AB5-70B3-FBA3-5F8EC61D199A}"/>
              </a:ext>
            </a:extLst>
          </p:cNvPr>
          <p:cNvSpPr/>
          <p:nvPr/>
        </p:nvSpPr>
        <p:spPr bwMode="white">
          <a:xfrm>
            <a:off x="750377" y="4337547"/>
            <a:ext cx="10330730" cy="25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3B5ECF-38E4-97BB-144D-8986F72FCF67}"/>
              </a:ext>
            </a:extLst>
          </p:cNvPr>
          <p:cNvSpPr/>
          <p:nvPr/>
        </p:nvSpPr>
        <p:spPr bwMode="white">
          <a:xfrm>
            <a:off x="769420" y="4805298"/>
            <a:ext cx="10321208" cy="248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52556E-2FFC-654A-4B5E-C283093E5FFF}"/>
              </a:ext>
            </a:extLst>
          </p:cNvPr>
          <p:cNvSpPr/>
          <p:nvPr/>
        </p:nvSpPr>
        <p:spPr bwMode="white">
          <a:xfrm>
            <a:off x="769420" y="5253957"/>
            <a:ext cx="10321208" cy="25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5C5918-D79A-5D74-EFE7-EA29239DFBD8}"/>
              </a:ext>
            </a:extLst>
          </p:cNvPr>
          <p:cNvSpPr/>
          <p:nvPr/>
        </p:nvSpPr>
        <p:spPr bwMode="white">
          <a:xfrm>
            <a:off x="778942" y="5721707"/>
            <a:ext cx="6265089" cy="23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680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2AE1A9-32FA-D4B1-AF16-E20E9EB688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229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27F8D08-FDC1-B4BE-518F-5E8DE155E6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3696297"/>
            <a:ext cx="11340000" cy="45892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84C88CF-2E08-2377-B899-ED9ECA9BE8C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186339"/>
            <a:ext cx="11340000" cy="2442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8957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CECCF5-C7F5-6700-F550-5AC31E7756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75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1FD9F7-5F57-0FEC-7185-5DF9B1C5D9C9}"/>
              </a:ext>
            </a:extLst>
          </p:cNvPr>
          <p:cNvSpPr/>
          <p:nvPr/>
        </p:nvSpPr>
        <p:spPr bwMode="white">
          <a:xfrm>
            <a:off x="750377" y="2332112"/>
            <a:ext cx="10330730" cy="25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FCC34E-4D67-720D-65A9-81AE71BE6B5E}"/>
              </a:ext>
            </a:extLst>
          </p:cNvPr>
          <p:cNvSpPr/>
          <p:nvPr/>
        </p:nvSpPr>
        <p:spPr bwMode="white">
          <a:xfrm>
            <a:off x="759899" y="2800194"/>
            <a:ext cx="10330730" cy="24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B6A1E3-8C21-712B-C70D-B074DA63565C}"/>
              </a:ext>
            </a:extLst>
          </p:cNvPr>
          <p:cNvSpPr/>
          <p:nvPr/>
        </p:nvSpPr>
        <p:spPr bwMode="white">
          <a:xfrm>
            <a:off x="759899" y="3258724"/>
            <a:ext cx="10321209" cy="25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583BE2-132B-7F59-72B2-37E72797C7EA}"/>
              </a:ext>
            </a:extLst>
          </p:cNvPr>
          <p:cNvSpPr/>
          <p:nvPr/>
        </p:nvSpPr>
        <p:spPr bwMode="white">
          <a:xfrm>
            <a:off x="759899" y="3736358"/>
            <a:ext cx="7959899" cy="24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41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2B888C-9AE1-3C6E-6847-DF332EAE8C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08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3664E7-ACB0-BEDF-42F3-32FFF3F600E2}"/>
              </a:ext>
            </a:extLst>
          </p:cNvPr>
          <p:cNvSpPr/>
          <p:nvPr/>
        </p:nvSpPr>
        <p:spPr bwMode="white">
          <a:xfrm>
            <a:off x="10976372" y="2358995"/>
            <a:ext cx="266599" cy="219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174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F58912-CABA-0BA8-4C9B-B223B4236D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1002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750FB19-5DB0-2A9E-B3EB-FC918C02F1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34026"/>
            <a:ext cx="11340000" cy="32865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50EE40-A882-127C-2E1D-536489E2CCDE}"/>
              </a:ext>
            </a:extLst>
          </p:cNvPr>
          <p:cNvSpPr/>
          <p:nvPr/>
        </p:nvSpPr>
        <p:spPr bwMode="white">
          <a:xfrm>
            <a:off x="750377" y="3334174"/>
            <a:ext cx="10340251" cy="257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9C8A38-50A2-AAE5-1CEA-6064E38C4082}"/>
              </a:ext>
            </a:extLst>
          </p:cNvPr>
          <p:cNvSpPr/>
          <p:nvPr/>
        </p:nvSpPr>
        <p:spPr bwMode="white">
          <a:xfrm>
            <a:off x="769420" y="3800956"/>
            <a:ext cx="10302165" cy="257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2421CC-E35D-914D-C1B3-1B4D89A2FF3C}"/>
              </a:ext>
            </a:extLst>
          </p:cNvPr>
          <p:cNvSpPr/>
          <p:nvPr/>
        </p:nvSpPr>
        <p:spPr bwMode="white">
          <a:xfrm>
            <a:off x="759899" y="4267738"/>
            <a:ext cx="10330730" cy="257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99F805-286C-E868-D193-9D6232DAA60A}"/>
              </a:ext>
            </a:extLst>
          </p:cNvPr>
          <p:cNvSpPr/>
          <p:nvPr/>
        </p:nvSpPr>
        <p:spPr bwMode="white">
          <a:xfrm>
            <a:off x="759899" y="4734520"/>
            <a:ext cx="10330730" cy="24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32DC17-CA10-AE28-9FB5-C90A52F1DAD7}"/>
              </a:ext>
            </a:extLst>
          </p:cNvPr>
          <p:cNvSpPr/>
          <p:nvPr/>
        </p:nvSpPr>
        <p:spPr bwMode="white">
          <a:xfrm>
            <a:off x="759899" y="5201303"/>
            <a:ext cx="10330730" cy="24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978269F-09EB-B6E8-6814-8C416BC8CDF6}"/>
              </a:ext>
            </a:extLst>
          </p:cNvPr>
          <p:cNvSpPr/>
          <p:nvPr/>
        </p:nvSpPr>
        <p:spPr bwMode="white">
          <a:xfrm>
            <a:off x="778942" y="5668085"/>
            <a:ext cx="3037329" cy="24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613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A33DA7-55D6-EBBA-47B3-E952312C08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0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9258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AFA183-A76D-0C90-5857-FC57265064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39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C084BB-483B-4271-9445-14F7B253830F}"/>
              </a:ext>
            </a:extLst>
          </p:cNvPr>
          <p:cNvSpPr/>
          <p:nvPr/>
        </p:nvSpPr>
        <p:spPr bwMode="white">
          <a:xfrm>
            <a:off x="750377" y="1824838"/>
            <a:ext cx="10349773" cy="247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2D1FB6-9332-F009-6789-9E40B9681ACB}"/>
              </a:ext>
            </a:extLst>
          </p:cNvPr>
          <p:cNvSpPr/>
          <p:nvPr/>
        </p:nvSpPr>
        <p:spPr bwMode="white">
          <a:xfrm>
            <a:off x="759899" y="2292156"/>
            <a:ext cx="10330730" cy="247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9C6DD6-DD96-4481-8716-50A8700758DB}"/>
              </a:ext>
            </a:extLst>
          </p:cNvPr>
          <p:cNvSpPr/>
          <p:nvPr/>
        </p:nvSpPr>
        <p:spPr bwMode="white">
          <a:xfrm>
            <a:off x="778942" y="2749938"/>
            <a:ext cx="10311686" cy="257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51CA08-58D1-3457-4090-D8C4C2941A24}"/>
              </a:ext>
            </a:extLst>
          </p:cNvPr>
          <p:cNvSpPr/>
          <p:nvPr/>
        </p:nvSpPr>
        <p:spPr bwMode="white">
          <a:xfrm>
            <a:off x="759899" y="3217256"/>
            <a:ext cx="10330730" cy="247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88DFE6-7B7E-EAFA-7E9C-5C100A98E8A0}"/>
              </a:ext>
            </a:extLst>
          </p:cNvPr>
          <p:cNvSpPr/>
          <p:nvPr/>
        </p:nvSpPr>
        <p:spPr bwMode="white">
          <a:xfrm>
            <a:off x="759899" y="3684575"/>
            <a:ext cx="9645188" cy="247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094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16E147-FFD9-E961-02F2-E212438B8C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3600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32B18B0-36D5-40C8-C22A-80E625F287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91501"/>
            <a:ext cx="11340000" cy="96227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7363600-064F-6E03-AD6C-AB6BE426515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85268"/>
            <a:ext cx="11340000" cy="140639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C26A62-E364-A7E0-04E9-F625FEDAB66C}"/>
              </a:ext>
            </a:extLst>
          </p:cNvPr>
          <p:cNvSpPr/>
          <p:nvPr/>
        </p:nvSpPr>
        <p:spPr bwMode="white">
          <a:xfrm>
            <a:off x="759899" y="4297576"/>
            <a:ext cx="10330730" cy="794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650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C97DCF-409C-1415-697B-B895845876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895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C75D46F-9A93-19EA-DBB5-57E99DCAC0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192955"/>
            <a:ext cx="11340000" cy="23627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83DD68-B39C-E4F5-2C41-CF1556BE7208}"/>
              </a:ext>
            </a:extLst>
          </p:cNvPr>
          <p:cNvSpPr/>
          <p:nvPr/>
        </p:nvSpPr>
        <p:spPr bwMode="white">
          <a:xfrm>
            <a:off x="750377" y="4269529"/>
            <a:ext cx="10330730" cy="1286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468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22FE72-BDA4-EC7F-3765-003083D3D1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5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7233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392074-BD64-C012-59F4-6CACB9DC49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848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AA1C1FF-7AB4-5C1A-A4AB-A991B98EDF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717" y="4744928"/>
            <a:ext cx="11340000" cy="13856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546C42-EB69-958C-6805-A2DC18B0FA8D}"/>
              </a:ext>
            </a:extLst>
          </p:cNvPr>
          <p:cNvSpPr/>
          <p:nvPr/>
        </p:nvSpPr>
        <p:spPr bwMode="white">
          <a:xfrm>
            <a:off x="804631" y="4869160"/>
            <a:ext cx="10349773" cy="1261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866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46C782-E3F0-9386-B4B2-A36BE6E4A9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46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20B9E9-7880-9DEB-73E8-576E26C0CF52}"/>
              </a:ext>
            </a:extLst>
          </p:cNvPr>
          <p:cNvSpPr/>
          <p:nvPr/>
        </p:nvSpPr>
        <p:spPr bwMode="white">
          <a:xfrm>
            <a:off x="750377" y="2300911"/>
            <a:ext cx="10340251" cy="24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8463F0-9113-292C-7226-01C01FC9C23D}"/>
              </a:ext>
            </a:extLst>
          </p:cNvPr>
          <p:cNvSpPr/>
          <p:nvPr/>
        </p:nvSpPr>
        <p:spPr bwMode="white">
          <a:xfrm>
            <a:off x="759899" y="2748830"/>
            <a:ext cx="10330730" cy="25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CBE309-86F0-E2A6-D6CF-DD436800E3FB}"/>
              </a:ext>
            </a:extLst>
          </p:cNvPr>
          <p:cNvSpPr/>
          <p:nvPr/>
        </p:nvSpPr>
        <p:spPr bwMode="white">
          <a:xfrm>
            <a:off x="759899" y="3206279"/>
            <a:ext cx="10349773" cy="24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4BAC76-787B-009C-1F3E-051D114205BA}"/>
              </a:ext>
            </a:extLst>
          </p:cNvPr>
          <p:cNvSpPr/>
          <p:nvPr/>
        </p:nvSpPr>
        <p:spPr bwMode="white">
          <a:xfrm>
            <a:off x="759899" y="3663728"/>
            <a:ext cx="2085188" cy="24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F313A9B-9BF2-619F-7414-7BC9E17606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68828"/>
            <a:ext cx="11340000" cy="141231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AE4B79-06A0-5620-D95F-975EBE6D8FBD}"/>
              </a:ext>
            </a:extLst>
          </p:cNvPr>
          <p:cNvSpPr/>
          <p:nvPr/>
        </p:nvSpPr>
        <p:spPr bwMode="white">
          <a:xfrm>
            <a:off x="750377" y="4798644"/>
            <a:ext cx="10321208" cy="782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41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DF2912-CF46-52F0-3603-A29CE9FBA4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8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91F070-EBC4-31EC-78D2-D2B43712DA4D}"/>
              </a:ext>
            </a:extLst>
          </p:cNvPr>
          <p:cNvSpPr/>
          <p:nvPr/>
        </p:nvSpPr>
        <p:spPr bwMode="white">
          <a:xfrm>
            <a:off x="10985894" y="2360068"/>
            <a:ext cx="257078" cy="210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130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9DDF30-8E83-668C-77F1-0E405035FE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22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DF57AC-4BE5-26ED-6D79-B1BA5280D214}"/>
              </a:ext>
            </a:extLst>
          </p:cNvPr>
          <p:cNvSpPr/>
          <p:nvPr/>
        </p:nvSpPr>
        <p:spPr bwMode="white">
          <a:xfrm>
            <a:off x="11014458" y="2369466"/>
            <a:ext cx="218992" cy="210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386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CD0184-2D75-F306-1DDD-365A043346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055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DCE02EA-8D52-D9AA-138E-DE94C166F7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4065742"/>
            <a:ext cx="11340000" cy="24426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81C974-225C-B20C-8788-17744873EDD3}"/>
              </a:ext>
            </a:extLst>
          </p:cNvPr>
          <p:cNvSpPr/>
          <p:nvPr/>
        </p:nvSpPr>
        <p:spPr bwMode="white">
          <a:xfrm>
            <a:off x="10973165" y="4180243"/>
            <a:ext cx="218992" cy="21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985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95EB34-2BC1-F409-24A9-F0536A2092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37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D7CDAB-2849-CA41-7420-13161CD95286}"/>
              </a:ext>
            </a:extLst>
          </p:cNvPr>
          <p:cNvSpPr/>
          <p:nvPr/>
        </p:nvSpPr>
        <p:spPr bwMode="white">
          <a:xfrm>
            <a:off x="11004937" y="1834656"/>
            <a:ext cx="228513" cy="22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69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EF82EA-5141-637B-C2AD-102669C7D9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35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584640-E3BE-B12F-3EC3-55E421E3EFDF}"/>
              </a:ext>
            </a:extLst>
          </p:cNvPr>
          <p:cNvSpPr/>
          <p:nvPr/>
        </p:nvSpPr>
        <p:spPr bwMode="white">
          <a:xfrm>
            <a:off x="10985894" y="1862510"/>
            <a:ext cx="266599" cy="21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828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A3B9F2-B9AE-A38D-DBA6-B0FC1B4C06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33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AB1A24-2CDD-CBAD-96B4-C1A61E923820}"/>
              </a:ext>
            </a:extLst>
          </p:cNvPr>
          <p:cNvSpPr/>
          <p:nvPr/>
        </p:nvSpPr>
        <p:spPr bwMode="white">
          <a:xfrm>
            <a:off x="11004937" y="2406046"/>
            <a:ext cx="238035" cy="21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892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200D1F-8AC8-4E67-D6F3-0CF8196748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57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3781FB-D578-D3BF-F42E-42383526B64E}"/>
              </a:ext>
            </a:extLst>
          </p:cNvPr>
          <p:cNvSpPr/>
          <p:nvPr/>
        </p:nvSpPr>
        <p:spPr bwMode="white">
          <a:xfrm>
            <a:off x="10985894" y="1871914"/>
            <a:ext cx="266599" cy="21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312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67</cp:revision>
  <dcterms:created xsi:type="dcterms:W3CDTF">2015-09-16T06:44:00Z</dcterms:created>
  <dcterms:modified xsi:type="dcterms:W3CDTF">2025-06-21T14:42:13Z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