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69" r:id="rId3"/>
    <p:sldId id="368" r:id="rId4"/>
    <p:sldId id="367" r:id="rId5"/>
    <p:sldId id="366" r:id="rId6"/>
    <p:sldId id="364" r:id="rId7"/>
    <p:sldId id="362" r:id="rId8"/>
    <p:sldId id="361" r:id="rId9"/>
    <p:sldId id="360" r:id="rId10"/>
    <p:sldId id="359" r:id="rId11"/>
    <p:sldId id="358" r:id="rId12"/>
    <p:sldId id="357" r:id="rId13"/>
    <p:sldId id="355" r:id="rId14"/>
    <p:sldId id="354" r:id="rId15"/>
    <p:sldId id="352" r:id="rId16"/>
    <p:sldId id="351" r:id="rId17"/>
    <p:sldId id="349" r:id="rId18"/>
    <p:sldId id="347" r:id="rId19"/>
    <p:sldId id="344" r:id="rId20"/>
    <p:sldId id="342" r:id="rId21"/>
    <p:sldId id="341" r:id="rId22"/>
    <p:sldId id="339" r:id="rId23"/>
    <p:sldId id="338" r:id="rId24"/>
    <p:sldId id="337" r:id="rId25"/>
    <p:sldId id="335" r:id="rId26"/>
    <p:sldId id="334" r:id="rId27"/>
    <p:sldId id="331" r:id="rId28"/>
    <p:sldId id="330" r:id="rId29"/>
    <p:sldId id="328" r:id="rId30"/>
    <p:sldId id="32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20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7696A82-E2D3-B3EF-A2DB-EFBAC951C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305050"/>
            <a:ext cx="1087755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1EA01-4411-FBC6-D9E5-C1B1A2BBA3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7AE37-2ED4-1FAE-7989-E6711EB84355}"/>
              </a:ext>
            </a:extLst>
          </p:cNvPr>
          <p:cNvSpPr/>
          <p:nvPr/>
        </p:nvSpPr>
        <p:spPr bwMode="white">
          <a:xfrm>
            <a:off x="11004937" y="2367225"/>
            <a:ext cx="228513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4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005D1-813A-EB94-F3E5-6CD0469FD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5628A-27B0-1A02-83B5-E67434D24378}"/>
              </a:ext>
            </a:extLst>
          </p:cNvPr>
          <p:cNvSpPr/>
          <p:nvPr/>
        </p:nvSpPr>
        <p:spPr bwMode="white">
          <a:xfrm>
            <a:off x="11004937" y="1395500"/>
            <a:ext cx="238035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36B1C-6473-3A98-7FED-9C0E1589DAAF}"/>
              </a:ext>
            </a:extLst>
          </p:cNvPr>
          <p:cNvSpPr/>
          <p:nvPr/>
        </p:nvSpPr>
        <p:spPr bwMode="white">
          <a:xfrm>
            <a:off x="11014458" y="3367758"/>
            <a:ext cx="218992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6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72D0B-B2DC-3EFC-0D30-900FD48C9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95A23C-C0BB-80A6-DF30-E0594DFD6A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65842"/>
            <a:ext cx="11340000" cy="2413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FAFBF-9991-1E6D-969E-165F658A8518}"/>
              </a:ext>
            </a:extLst>
          </p:cNvPr>
          <p:cNvSpPr/>
          <p:nvPr/>
        </p:nvSpPr>
        <p:spPr bwMode="white">
          <a:xfrm>
            <a:off x="10936274" y="2366727"/>
            <a:ext cx="266599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50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AB466-5AE7-9A3B-39A7-B6895FE83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B75F4-6216-2211-7C58-E95CAD53BD92}"/>
              </a:ext>
            </a:extLst>
          </p:cNvPr>
          <p:cNvSpPr/>
          <p:nvPr/>
        </p:nvSpPr>
        <p:spPr bwMode="white">
          <a:xfrm>
            <a:off x="10985894" y="2385892"/>
            <a:ext cx="238035" cy="21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5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AB897-EA4E-99EA-4FE5-18E9DFAD3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04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CB920B-D494-AEDE-5B0D-24DC0419FE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79928" y="2704417"/>
            <a:ext cx="7032144" cy="275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33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85718-B5D8-464E-3B85-DD22886F3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4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B64F6-56FF-165F-C522-5F2DEEABED51}"/>
              </a:ext>
            </a:extLst>
          </p:cNvPr>
          <p:cNvSpPr/>
          <p:nvPr/>
        </p:nvSpPr>
        <p:spPr bwMode="white">
          <a:xfrm>
            <a:off x="750377" y="1852811"/>
            <a:ext cx="10340251" cy="1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6608C-6CBD-AF7C-012F-540C05CC0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5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6565C-5240-5557-D738-D5FDAE41941B}"/>
              </a:ext>
            </a:extLst>
          </p:cNvPr>
          <p:cNvSpPr/>
          <p:nvPr/>
        </p:nvSpPr>
        <p:spPr bwMode="white">
          <a:xfrm>
            <a:off x="750377" y="1834336"/>
            <a:ext cx="10340251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7186E-6F0A-0449-3D20-B8C26C22CDD0}"/>
              </a:ext>
            </a:extLst>
          </p:cNvPr>
          <p:cNvSpPr/>
          <p:nvPr/>
        </p:nvSpPr>
        <p:spPr bwMode="white">
          <a:xfrm>
            <a:off x="759899" y="2301625"/>
            <a:ext cx="10330730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3590C-28C1-6BAE-DCDF-B7447A149423}"/>
              </a:ext>
            </a:extLst>
          </p:cNvPr>
          <p:cNvSpPr/>
          <p:nvPr/>
        </p:nvSpPr>
        <p:spPr bwMode="white">
          <a:xfrm>
            <a:off x="759899" y="2768914"/>
            <a:ext cx="10321209" cy="2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635144-EBC3-70B1-00F6-F52442DB1080}"/>
              </a:ext>
            </a:extLst>
          </p:cNvPr>
          <p:cNvSpPr/>
          <p:nvPr/>
        </p:nvSpPr>
        <p:spPr bwMode="white">
          <a:xfrm>
            <a:off x="769420" y="3245739"/>
            <a:ext cx="10292644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BC6F5C-B891-8BCD-AF63-7509D76399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588784"/>
            <a:ext cx="11340000" cy="189493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614B1A-CE0F-27FB-E2DE-1AEB3450EBEE}"/>
              </a:ext>
            </a:extLst>
          </p:cNvPr>
          <p:cNvSpPr/>
          <p:nvPr/>
        </p:nvSpPr>
        <p:spPr bwMode="white">
          <a:xfrm>
            <a:off x="766586" y="3703051"/>
            <a:ext cx="10349773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E8AC0D-BEB4-7AB9-C474-773B01CC9E6D}"/>
              </a:ext>
            </a:extLst>
          </p:cNvPr>
          <p:cNvSpPr/>
          <p:nvPr/>
        </p:nvSpPr>
        <p:spPr bwMode="white">
          <a:xfrm>
            <a:off x="766586" y="4179165"/>
            <a:ext cx="10349773" cy="2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1C41CB-B1F0-BE3B-EBC7-8FD7D31998C0}"/>
              </a:ext>
            </a:extLst>
          </p:cNvPr>
          <p:cNvSpPr/>
          <p:nvPr/>
        </p:nvSpPr>
        <p:spPr bwMode="white">
          <a:xfrm>
            <a:off x="766586" y="4655279"/>
            <a:ext cx="10349773" cy="2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5C77C5-C58A-0F36-FB94-824BC9FDBDCE}"/>
              </a:ext>
            </a:extLst>
          </p:cNvPr>
          <p:cNvSpPr/>
          <p:nvPr/>
        </p:nvSpPr>
        <p:spPr bwMode="white">
          <a:xfrm>
            <a:off x="766586" y="5121871"/>
            <a:ext cx="2942115" cy="2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7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E4301-758B-4146-B988-152B167A5F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96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9858F5-83C6-169C-B5D1-626A74C5A3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43" y="2739957"/>
            <a:ext cx="11340000" cy="9770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B8E0FA-7841-EC71-644D-A06E9D831E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834943" y="3773299"/>
            <a:ext cx="11340000" cy="977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12D8EE-7764-93BF-8831-B9D359C940F3}"/>
              </a:ext>
            </a:extLst>
          </p:cNvPr>
          <p:cNvSpPr/>
          <p:nvPr/>
        </p:nvSpPr>
        <p:spPr bwMode="white">
          <a:xfrm>
            <a:off x="1263406" y="4402439"/>
            <a:ext cx="8483576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85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36613-97A5-307F-6DD7-76ECFF17D1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4"/>
          <a:stretch>
            <a:fillRect/>
          </a:stretch>
        </p:blipFill>
        <p:spPr>
          <a:xfrm>
            <a:off x="360000" y="1340768"/>
            <a:ext cx="11340000" cy="97328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B7531C-CF4E-3158-A3C8-327C02304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14055"/>
            <a:ext cx="11340000" cy="31532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CEA87-39C5-5E12-7568-5E569CF9C509}"/>
              </a:ext>
            </a:extLst>
          </p:cNvPr>
          <p:cNvSpPr/>
          <p:nvPr/>
        </p:nvSpPr>
        <p:spPr bwMode="white">
          <a:xfrm>
            <a:off x="4625591" y="3066652"/>
            <a:ext cx="6236523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74C757-24E5-BEAC-561D-0827DBEBB834}"/>
              </a:ext>
            </a:extLst>
          </p:cNvPr>
          <p:cNvSpPr/>
          <p:nvPr/>
        </p:nvSpPr>
        <p:spPr bwMode="white">
          <a:xfrm>
            <a:off x="4120957" y="3523927"/>
            <a:ext cx="6274608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4DB42F-179A-A779-7687-1F3664ECB35F}"/>
              </a:ext>
            </a:extLst>
          </p:cNvPr>
          <p:cNvSpPr/>
          <p:nvPr/>
        </p:nvSpPr>
        <p:spPr bwMode="white">
          <a:xfrm>
            <a:off x="4625591" y="4038361"/>
            <a:ext cx="6227002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86071E-7A72-7A88-F607-9E4239F57773}"/>
              </a:ext>
            </a:extLst>
          </p:cNvPr>
          <p:cNvSpPr/>
          <p:nvPr/>
        </p:nvSpPr>
        <p:spPr bwMode="white">
          <a:xfrm>
            <a:off x="4120957" y="4495636"/>
            <a:ext cx="6741158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34C4E5-37A6-FD27-F7B4-B03FCD5F9AA0}"/>
              </a:ext>
            </a:extLst>
          </p:cNvPr>
          <p:cNvSpPr/>
          <p:nvPr/>
        </p:nvSpPr>
        <p:spPr bwMode="white">
          <a:xfrm>
            <a:off x="4111435" y="4943384"/>
            <a:ext cx="5122518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F185F56-EE19-B8F8-898A-451807AB93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67344"/>
            <a:ext cx="11340000" cy="48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5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27174-FD93-679A-9DFC-7B6411B54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5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691D5A-6F84-470F-7117-F7FC06BED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57" y="5191519"/>
            <a:ext cx="11340000" cy="14360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304E2-4553-846E-B986-EC01FA4684BA}"/>
              </a:ext>
            </a:extLst>
          </p:cNvPr>
          <p:cNvSpPr/>
          <p:nvPr/>
        </p:nvSpPr>
        <p:spPr bwMode="white">
          <a:xfrm>
            <a:off x="1247456" y="5804214"/>
            <a:ext cx="10330730" cy="82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69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94B3D-35CB-973B-84C1-915399D99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731CB-27F0-2CE6-A2FD-87134C68A0F2}"/>
              </a:ext>
            </a:extLst>
          </p:cNvPr>
          <p:cNvSpPr/>
          <p:nvPr/>
        </p:nvSpPr>
        <p:spPr bwMode="white">
          <a:xfrm>
            <a:off x="11004937" y="4281784"/>
            <a:ext cx="218992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68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5FD93-AD25-4B85-54E1-6428349BA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272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12426-6C4B-2F54-229F-7F239A0CF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42C38-0B20-0566-5FB1-A657D7DE3FEF}"/>
              </a:ext>
            </a:extLst>
          </p:cNvPr>
          <p:cNvSpPr/>
          <p:nvPr/>
        </p:nvSpPr>
        <p:spPr bwMode="white">
          <a:xfrm>
            <a:off x="750377" y="1844555"/>
            <a:ext cx="2028060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39798F-C547-E8C0-99AE-5A4C8604A968}"/>
              </a:ext>
            </a:extLst>
          </p:cNvPr>
          <p:cNvSpPr/>
          <p:nvPr/>
        </p:nvSpPr>
        <p:spPr bwMode="white">
          <a:xfrm>
            <a:off x="759899" y="2808804"/>
            <a:ext cx="10330730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899BC7-1F9F-3E4C-FB6F-2EE7A96D5EB2}"/>
              </a:ext>
            </a:extLst>
          </p:cNvPr>
          <p:cNvSpPr/>
          <p:nvPr/>
        </p:nvSpPr>
        <p:spPr bwMode="white">
          <a:xfrm>
            <a:off x="759899" y="3286154"/>
            <a:ext cx="10330730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BB6BF5-9EF6-C0EC-DEEA-7ADCFF59B81D}"/>
              </a:ext>
            </a:extLst>
          </p:cNvPr>
          <p:cNvSpPr/>
          <p:nvPr/>
        </p:nvSpPr>
        <p:spPr bwMode="white">
          <a:xfrm>
            <a:off x="759899" y="3773052"/>
            <a:ext cx="10330730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F095D8-035C-89BA-3EF6-7729903DEC4E}"/>
              </a:ext>
            </a:extLst>
          </p:cNvPr>
          <p:cNvSpPr/>
          <p:nvPr/>
        </p:nvSpPr>
        <p:spPr bwMode="white">
          <a:xfrm>
            <a:off x="759899" y="4240855"/>
            <a:ext cx="10330730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323CC7-D83D-23B2-5419-6E1F83E76B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04" y="4583316"/>
            <a:ext cx="11340000" cy="91785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D51186-879D-A6EF-8496-794252EC8693}"/>
              </a:ext>
            </a:extLst>
          </p:cNvPr>
          <p:cNvSpPr/>
          <p:nvPr/>
        </p:nvSpPr>
        <p:spPr bwMode="white">
          <a:xfrm>
            <a:off x="765218" y="4707609"/>
            <a:ext cx="10359294" cy="25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8F8A6F-E096-C072-F5BA-95547AA6B4A0}"/>
              </a:ext>
            </a:extLst>
          </p:cNvPr>
          <p:cNvSpPr/>
          <p:nvPr/>
        </p:nvSpPr>
        <p:spPr bwMode="white">
          <a:xfrm>
            <a:off x="765218" y="5156977"/>
            <a:ext cx="3456272" cy="2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1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F30B2-3652-0A89-C853-32550EE7E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4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4CAD5-D8BA-1DAF-13A7-882CFF4DB9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4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30224E-E336-FFBE-964F-0126E970F7F4}"/>
              </a:ext>
            </a:extLst>
          </p:cNvPr>
          <p:cNvSpPr/>
          <p:nvPr/>
        </p:nvSpPr>
        <p:spPr bwMode="white">
          <a:xfrm>
            <a:off x="759899" y="1824114"/>
            <a:ext cx="10330730" cy="74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8E00AA-29B0-6ECE-F64D-1EBAAF84F8E6}"/>
              </a:ext>
            </a:extLst>
          </p:cNvPr>
          <p:cNvSpPr/>
          <p:nvPr/>
        </p:nvSpPr>
        <p:spPr bwMode="white">
          <a:xfrm>
            <a:off x="759899" y="3205332"/>
            <a:ext cx="7579042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53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1D1FF-EFA6-DAE8-8B7F-20EE0CDA3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78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6CDCF8-A9CF-CB03-8DE1-ED01248135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51885"/>
            <a:ext cx="11340000" cy="2501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41650-3F9F-AE17-9EBE-87E18D6E0A58}"/>
              </a:ext>
            </a:extLst>
          </p:cNvPr>
          <p:cNvSpPr/>
          <p:nvPr/>
        </p:nvSpPr>
        <p:spPr bwMode="white">
          <a:xfrm>
            <a:off x="4216171" y="5026978"/>
            <a:ext cx="4732141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7FE452-22A7-BE83-4619-C5C17E04B351}"/>
              </a:ext>
            </a:extLst>
          </p:cNvPr>
          <p:cNvSpPr/>
          <p:nvPr/>
        </p:nvSpPr>
        <p:spPr bwMode="white">
          <a:xfrm>
            <a:off x="4225692" y="5619032"/>
            <a:ext cx="3951386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5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9AFB4-8ED8-6CC0-D6B5-882175B2D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2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41C76-3481-B4C8-BCFC-40C684916E91}"/>
              </a:ext>
            </a:extLst>
          </p:cNvPr>
          <p:cNvSpPr/>
          <p:nvPr/>
        </p:nvSpPr>
        <p:spPr bwMode="white">
          <a:xfrm>
            <a:off x="788463" y="3749712"/>
            <a:ext cx="10330730" cy="7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8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BB672-F77A-448C-6C7C-1B067B11B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9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75F78F-9A47-1642-96F2-039677D7DD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3158600"/>
            <a:ext cx="11340000" cy="4707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4557ED-49B2-BAC1-9742-6DFD4BA567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86730"/>
            <a:ext cx="11340000" cy="148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6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8FFED-38FC-422D-087F-C77CA30EF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86A55-2363-DDDD-D9B0-909F9F4D7D5F}"/>
              </a:ext>
            </a:extLst>
          </p:cNvPr>
          <p:cNvSpPr/>
          <p:nvPr/>
        </p:nvSpPr>
        <p:spPr bwMode="white">
          <a:xfrm>
            <a:off x="778942" y="1824942"/>
            <a:ext cx="10311686" cy="12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9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D1C5C-D657-C740-5C4A-D3789CC84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C6266-6416-83AC-010D-B244832FC8D9}"/>
              </a:ext>
            </a:extLst>
          </p:cNvPr>
          <p:cNvSpPr/>
          <p:nvPr/>
        </p:nvSpPr>
        <p:spPr bwMode="white">
          <a:xfrm>
            <a:off x="8386549" y="3454531"/>
            <a:ext cx="2094710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F5B536-0D46-3C71-EF53-0DDFC30509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73947"/>
            <a:ext cx="11340000" cy="16580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8902B-C6F9-FDDB-F416-58E2CB6275C4}"/>
              </a:ext>
            </a:extLst>
          </p:cNvPr>
          <p:cNvSpPr/>
          <p:nvPr/>
        </p:nvSpPr>
        <p:spPr bwMode="white">
          <a:xfrm>
            <a:off x="8529370" y="4540985"/>
            <a:ext cx="1056876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71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9EB0E-D3A4-550C-2A9C-5FEAB06DA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0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164335-92D7-1603-EB15-B235190E67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00574"/>
            <a:ext cx="11340000" cy="2324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6140C-B074-A8DE-05A1-3761F3BE61EC}"/>
              </a:ext>
            </a:extLst>
          </p:cNvPr>
          <p:cNvSpPr/>
          <p:nvPr/>
        </p:nvSpPr>
        <p:spPr bwMode="white">
          <a:xfrm>
            <a:off x="759899" y="4791163"/>
            <a:ext cx="10330730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9D50F9-BD3B-A933-EE2A-0FD3065A9CB3}"/>
              </a:ext>
            </a:extLst>
          </p:cNvPr>
          <p:cNvSpPr/>
          <p:nvPr/>
        </p:nvSpPr>
        <p:spPr bwMode="white">
          <a:xfrm>
            <a:off x="778942" y="5238868"/>
            <a:ext cx="10311686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6AD6AF-0DEA-AF2D-CBF8-87F8EE3CBDEE}"/>
              </a:ext>
            </a:extLst>
          </p:cNvPr>
          <p:cNvSpPr/>
          <p:nvPr/>
        </p:nvSpPr>
        <p:spPr bwMode="white">
          <a:xfrm>
            <a:off x="759899" y="5696099"/>
            <a:ext cx="10330730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64E255-6D01-8C94-8A0E-3180078942F9}"/>
              </a:ext>
            </a:extLst>
          </p:cNvPr>
          <p:cNvSpPr/>
          <p:nvPr/>
        </p:nvSpPr>
        <p:spPr bwMode="white">
          <a:xfrm>
            <a:off x="778942" y="6143804"/>
            <a:ext cx="7817077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5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6DB1C-4CEE-540D-AEF1-9E6C96E29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816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4E889-9170-E66B-9D44-CD1FC31DE7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5657A-6EF4-5CA5-91CD-1A1C32926DCE}"/>
              </a:ext>
            </a:extLst>
          </p:cNvPr>
          <p:cNvSpPr/>
          <p:nvPr/>
        </p:nvSpPr>
        <p:spPr bwMode="white">
          <a:xfrm>
            <a:off x="3016473" y="2770183"/>
            <a:ext cx="8093198" cy="2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BC381-9589-D3AE-D26C-4B5B01CCF267}"/>
              </a:ext>
            </a:extLst>
          </p:cNvPr>
          <p:cNvSpPr/>
          <p:nvPr/>
        </p:nvSpPr>
        <p:spPr bwMode="white">
          <a:xfrm>
            <a:off x="788463" y="3266488"/>
            <a:ext cx="4675012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13E669-B29D-F0B9-C096-603EDE943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63" y="3723089"/>
            <a:ext cx="11340000" cy="19689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87CF54-7F4A-7D40-A1CF-18E6C735BBD1}"/>
              </a:ext>
            </a:extLst>
          </p:cNvPr>
          <p:cNvSpPr/>
          <p:nvPr/>
        </p:nvSpPr>
        <p:spPr bwMode="white">
          <a:xfrm>
            <a:off x="3006951" y="3818669"/>
            <a:ext cx="8093199" cy="2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B757B7-1684-6DEA-EC10-B97F2D682589}"/>
              </a:ext>
            </a:extLst>
          </p:cNvPr>
          <p:cNvSpPr/>
          <p:nvPr/>
        </p:nvSpPr>
        <p:spPr bwMode="white">
          <a:xfrm>
            <a:off x="750377" y="4306129"/>
            <a:ext cx="5893753" cy="2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46347C-6E02-CFA8-4E35-7AD133E8A9CD}"/>
              </a:ext>
            </a:extLst>
          </p:cNvPr>
          <p:cNvSpPr/>
          <p:nvPr/>
        </p:nvSpPr>
        <p:spPr bwMode="white">
          <a:xfrm>
            <a:off x="2997430" y="4803147"/>
            <a:ext cx="8102720" cy="27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B0258-29EA-4EDE-A03E-C35CFA2978D0}"/>
              </a:ext>
            </a:extLst>
          </p:cNvPr>
          <p:cNvSpPr/>
          <p:nvPr/>
        </p:nvSpPr>
        <p:spPr bwMode="white">
          <a:xfrm>
            <a:off x="750377" y="5290607"/>
            <a:ext cx="3818085" cy="2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01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F7112-9659-CA88-D7A5-4D5969D9B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7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83A16-B3B2-7F8A-F128-E6D81D5BD030}"/>
              </a:ext>
            </a:extLst>
          </p:cNvPr>
          <p:cNvSpPr/>
          <p:nvPr/>
        </p:nvSpPr>
        <p:spPr bwMode="white">
          <a:xfrm>
            <a:off x="10985894" y="1845309"/>
            <a:ext cx="266599" cy="2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23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1A556-96C6-75FA-E268-ECAAF771B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6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38077-2557-6B60-E037-DDF6539D957C}"/>
              </a:ext>
            </a:extLst>
          </p:cNvPr>
          <p:cNvSpPr/>
          <p:nvPr/>
        </p:nvSpPr>
        <p:spPr bwMode="white">
          <a:xfrm>
            <a:off x="11004937" y="2348282"/>
            <a:ext cx="22851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31D9E1-2426-39A4-78FB-B5910B4E5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710339"/>
            <a:ext cx="11340000" cy="241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8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3A9D9-0E63-B39C-9C98-B38D0CDB8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7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FDB59-618E-909A-3F3C-B52657E1DE4F}"/>
              </a:ext>
            </a:extLst>
          </p:cNvPr>
          <p:cNvSpPr/>
          <p:nvPr/>
        </p:nvSpPr>
        <p:spPr bwMode="white">
          <a:xfrm>
            <a:off x="11014458" y="1866814"/>
            <a:ext cx="218992" cy="22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F55573-52D2-26BE-E182-7ADDF26C0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1340000" cy="193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4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68E3A-502C-D454-E223-74388D00C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1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6FDD1-066B-2197-C140-DA57EE3BD7FF}"/>
              </a:ext>
            </a:extLst>
          </p:cNvPr>
          <p:cNvSpPr/>
          <p:nvPr/>
        </p:nvSpPr>
        <p:spPr bwMode="white">
          <a:xfrm>
            <a:off x="7815264" y="1357689"/>
            <a:ext cx="266599" cy="21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64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CFDA4-07F7-AFAE-F2B4-45FD11B49A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3EB74-BF53-7F69-6C42-4C63758E37F3}"/>
              </a:ext>
            </a:extLst>
          </p:cNvPr>
          <p:cNvSpPr/>
          <p:nvPr/>
        </p:nvSpPr>
        <p:spPr bwMode="white">
          <a:xfrm>
            <a:off x="11004937" y="1825659"/>
            <a:ext cx="228513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70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202DE-E770-93FE-CD71-8E7956846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12A39-378D-B68F-678A-2D41195D4702}"/>
              </a:ext>
            </a:extLst>
          </p:cNvPr>
          <p:cNvSpPr/>
          <p:nvPr/>
        </p:nvSpPr>
        <p:spPr bwMode="white">
          <a:xfrm>
            <a:off x="11004937" y="2377760"/>
            <a:ext cx="238035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2025-06-21T16:18:48Z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