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24" r:id="rId2"/>
    <p:sldId id="350" r:id="rId3"/>
    <p:sldId id="349" r:id="rId4"/>
    <p:sldId id="348" r:id="rId5"/>
    <p:sldId id="347" r:id="rId6"/>
    <p:sldId id="346" r:id="rId7"/>
    <p:sldId id="345" r:id="rId8"/>
    <p:sldId id="344" r:id="rId9"/>
    <p:sldId id="341" r:id="rId10"/>
    <p:sldId id="339" r:id="rId11"/>
    <p:sldId id="338" r:id="rId12"/>
    <p:sldId id="336" r:id="rId13"/>
    <p:sldId id="334" r:id="rId14"/>
    <p:sldId id="332" r:id="rId15"/>
    <p:sldId id="331" r:id="rId16"/>
    <p:sldId id="328" r:id="rId17"/>
    <p:sldId id="327" r:id="rId18"/>
    <p:sldId id="326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402" autoAdjust="0"/>
    <p:restoredTop sz="94660"/>
  </p:normalViewPr>
  <p:slideViewPr>
    <p:cSldViewPr showGuides="1">
      <p:cViewPr varScale="1">
        <p:scale>
          <a:sx n="76" d="100"/>
          <a:sy n="76" d="100"/>
        </p:scale>
        <p:origin x="211" y="53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FF6FD9FD-6EC6-B2E9-A150-B38B904D34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8012" y="3119437"/>
            <a:ext cx="5895975" cy="6191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8E9DF5-8CB9-DC1D-1D0F-9F0128ECB95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3907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E5E3468-5140-6EE1-1379-A63075BA9DD8}"/>
              </a:ext>
            </a:extLst>
          </p:cNvPr>
          <p:cNvSpPr/>
          <p:nvPr/>
        </p:nvSpPr>
        <p:spPr bwMode="white">
          <a:xfrm>
            <a:off x="11090629" y="1843262"/>
            <a:ext cx="218992" cy="209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4944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806EF6-AB2E-49AF-4DFF-0B68584AA8C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200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DA4BA5-941A-E740-8EFA-461E4EBE1280}"/>
              </a:ext>
            </a:extLst>
          </p:cNvPr>
          <p:cNvSpPr/>
          <p:nvPr/>
        </p:nvSpPr>
        <p:spPr bwMode="white">
          <a:xfrm>
            <a:off x="11100151" y="2262461"/>
            <a:ext cx="209471" cy="209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C058081-8920-8329-BD27-B40CC689873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149080"/>
            <a:ext cx="11340000" cy="242300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EFEA4E8-C204-5717-5C38-313924D73866}"/>
              </a:ext>
            </a:extLst>
          </p:cNvPr>
          <p:cNvSpPr/>
          <p:nvPr/>
        </p:nvSpPr>
        <p:spPr bwMode="white">
          <a:xfrm>
            <a:off x="11100151" y="4301710"/>
            <a:ext cx="209471" cy="200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1990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E2BBAA-E646-3366-5160-C46A6DD00C7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1484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D537756-4729-073F-A76D-1D061551FFD7}"/>
              </a:ext>
            </a:extLst>
          </p:cNvPr>
          <p:cNvSpPr/>
          <p:nvPr/>
        </p:nvSpPr>
        <p:spPr bwMode="white">
          <a:xfrm>
            <a:off x="11109672" y="3323868"/>
            <a:ext cx="199949" cy="200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9A31ACD-5DE7-7DB5-16E9-33AC45FEDD1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3693387"/>
            <a:ext cx="11340000" cy="1930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4893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9A78DC-8800-1DCB-A224-23BF19685B6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71582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F7A114FD-86BD-25E5-D9AE-6A29189E8AE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3194848"/>
            <a:ext cx="11340000" cy="191447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A650314-B331-B6A2-9E87-357D5F43E077}"/>
              </a:ext>
            </a:extLst>
          </p:cNvPr>
          <p:cNvSpPr/>
          <p:nvPr/>
        </p:nvSpPr>
        <p:spPr bwMode="white">
          <a:xfrm>
            <a:off x="11149908" y="3337719"/>
            <a:ext cx="228513" cy="200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7110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E9F190-1839-3253-ADB9-F025D835CD6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0224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4DCACFC-6A3E-4AFD-53E9-9632ED9B187D}"/>
              </a:ext>
            </a:extLst>
          </p:cNvPr>
          <p:cNvSpPr/>
          <p:nvPr/>
        </p:nvSpPr>
        <p:spPr bwMode="white">
          <a:xfrm>
            <a:off x="11090629" y="2472552"/>
            <a:ext cx="228513" cy="200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263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B9BE64-8C54-7020-DCD3-13C16207202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1151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AD562F81-24DC-A2E1-9094-2F6D2BF59B3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93"/>
          <a:stretch>
            <a:fillRect/>
          </a:stretch>
        </p:blipFill>
        <p:spPr>
          <a:xfrm>
            <a:off x="1247780" y="3429000"/>
            <a:ext cx="9696440" cy="2270719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E34936F2-E6D0-BEAF-D5C3-A783E5224A4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729"/>
          <a:stretch>
            <a:fillRect/>
          </a:stretch>
        </p:blipFill>
        <p:spPr>
          <a:xfrm>
            <a:off x="695400" y="5769953"/>
            <a:ext cx="11340000" cy="908856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B1661A8-E9D1-CE6B-1149-99DB7697BD7D}"/>
              </a:ext>
            </a:extLst>
          </p:cNvPr>
          <p:cNvSpPr/>
          <p:nvPr/>
        </p:nvSpPr>
        <p:spPr bwMode="white">
          <a:xfrm>
            <a:off x="1095299" y="6371901"/>
            <a:ext cx="7417179" cy="229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789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D4C6F5-E972-632B-6D98-ADFC553F87A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0582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8CF494E-945D-9017-39CF-F697A85EDE1F}"/>
              </a:ext>
            </a:extLst>
          </p:cNvPr>
          <p:cNvSpPr/>
          <p:nvPr/>
        </p:nvSpPr>
        <p:spPr bwMode="white">
          <a:xfrm>
            <a:off x="769420" y="3624945"/>
            <a:ext cx="3513400" cy="228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540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BD99AB-47E1-D7C5-D8B2-AB6EC6D604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80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024644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B00962-A70B-F100-5D76-FABDC881011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5391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A07E2AE-A15E-4529-9780-9CDC3ED32A46}"/>
              </a:ext>
            </a:extLst>
          </p:cNvPr>
          <p:cNvSpPr/>
          <p:nvPr/>
        </p:nvSpPr>
        <p:spPr bwMode="white">
          <a:xfrm>
            <a:off x="750377" y="1806152"/>
            <a:ext cx="2561259" cy="209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05999B8-2992-7637-90CA-F26D385E8B2E}"/>
              </a:ext>
            </a:extLst>
          </p:cNvPr>
          <p:cNvSpPr/>
          <p:nvPr/>
        </p:nvSpPr>
        <p:spPr bwMode="white">
          <a:xfrm>
            <a:off x="721813" y="2226065"/>
            <a:ext cx="10473551" cy="229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C3FB375-7013-4064-2827-B9E5B5816D28}"/>
              </a:ext>
            </a:extLst>
          </p:cNvPr>
          <p:cNvSpPr/>
          <p:nvPr/>
        </p:nvSpPr>
        <p:spPr bwMode="white">
          <a:xfrm>
            <a:off x="731335" y="2655522"/>
            <a:ext cx="10435466" cy="229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222F01A-01EF-AA53-1F8F-0CDC31C8D923}"/>
              </a:ext>
            </a:extLst>
          </p:cNvPr>
          <p:cNvSpPr/>
          <p:nvPr/>
        </p:nvSpPr>
        <p:spPr bwMode="white">
          <a:xfrm>
            <a:off x="740856" y="3084978"/>
            <a:ext cx="10454509" cy="229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7DCB520-BD33-A0C8-4E05-D2FFC025F43B}"/>
              </a:ext>
            </a:extLst>
          </p:cNvPr>
          <p:cNvSpPr/>
          <p:nvPr/>
        </p:nvSpPr>
        <p:spPr bwMode="white">
          <a:xfrm>
            <a:off x="740856" y="3514435"/>
            <a:ext cx="10435466" cy="229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9E32E3A-4582-E991-2259-6D8FD7D9985A}"/>
              </a:ext>
            </a:extLst>
          </p:cNvPr>
          <p:cNvSpPr/>
          <p:nvPr/>
        </p:nvSpPr>
        <p:spPr bwMode="white">
          <a:xfrm>
            <a:off x="750377" y="3943891"/>
            <a:ext cx="10444987" cy="229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A774ECC-C269-9171-4AD8-4CE84E22D77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899" y="4277550"/>
            <a:ext cx="11340000" cy="1264532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19C9084-F70A-9EC7-95F5-B6AF243A3437}"/>
              </a:ext>
            </a:extLst>
          </p:cNvPr>
          <p:cNvSpPr/>
          <p:nvPr/>
        </p:nvSpPr>
        <p:spPr bwMode="white">
          <a:xfrm>
            <a:off x="721813" y="4373347"/>
            <a:ext cx="10464030" cy="229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BEEB7CF-0605-0452-52CD-AA003DB38C33}"/>
              </a:ext>
            </a:extLst>
          </p:cNvPr>
          <p:cNvSpPr/>
          <p:nvPr/>
        </p:nvSpPr>
        <p:spPr bwMode="white">
          <a:xfrm>
            <a:off x="721813" y="4794858"/>
            <a:ext cx="10464030" cy="229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2B416B0-ED4B-1212-D577-6503C2D6DE92}"/>
              </a:ext>
            </a:extLst>
          </p:cNvPr>
          <p:cNvSpPr/>
          <p:nvPr/>
        </p:nvSpPr>
        <p:spPr bwMode="white">
          <a:xfrm>
            <a:off x="721813" y="5235529"/>
            <a:ext cx="5684282" cy="220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4367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798223-868E-F67F-FF03-185BE3A4D6E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22517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2AFD2EE-C445-9C4D-0FE9-28DAF757BC0A}"/>
              </a:ext>
            </a:extLst>
          </p:cNvPr>
          <p:cNvSpPr/>
          <p:nvPr/>
        </p:nvSpPr>
        <p:spPr bwMode="white">
          <a:xfrm>
            <a:off x="8710277" y="3779132"/>
            <a:ext cx="1094962" cy="257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0ED0EB4A-AF7B-18DF-02CF-B36426EF552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49173"/>
          <a:stretch>
            <a:fillRect/>
          </a:stretch>
        </p:blipFill>
        <p:spPr>
          <a:xfrm>
            <a:off x="839416" y="3212976"/>
            <a:ext cx="1224136" cy="3222517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ADB5D485-CEA9-449A-7A0E-83ADAFC018B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69984"/>
          <a:stretch>
            <a:fillRect/>
          </a:stretch>
        </p:blipFill>
        <p:spPr>
          <a:xfrm>
            <a:off x="839468" y="2165000"/>
            <a:ext cx="1224136" cy="1903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7932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41B87C66-6CDF-9272-DADA-E88534DF877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49173" r="52941"/>
          <a:stretch>
            <a:fillRect/>
          </a:stretch>
        </p:blipFill>
        <p:spPr>
          <a:xfrm>
            <a:off x="407368" y="3230654"/>
            <a:ext cx="576064" cy="3222517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934A6D24-F8D7-6D46-89EF-93438AC1FB7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2060848"/>
            <a:ext cx="11340000" cy="348086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9A306D1-56AE-5F08-F666-AB67793CA459}"/>
              </a:ext>
            </a:extLst>
          </p:cNvPr>
          <p:cNvSpPr/>
          <p:nvPr/>
        </p:nvSpPr>
        <p:spPr bwMode="white">
          <a:xfrm>
            <a:off x="5734615" y="2118067"/>
            <a:ext cx="1056876" cy="247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AE0B5F9-4838-D5AF-D653-BC97FC46EF8F}"/>
              </a:ext>
            </a:extLst>
          </p:cNvPr>
          <p:cNvSpPr/>
          <p:nvPr/>
        </p:nvSpPr>
        <p:spPr bwMode="white">
          <a:xfrm>
            <a:off x="6105950" y="2995435"/>
            <a:ext cx="1352040" cy="247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82BB52F-8EBC-14E1-4275-CE1966A3D52B}"/>
              </a:ext>
            </a:extLst>
          </p:cNvPr>
          <p:cNvSpPr/>
          <p:nvPr/>
        </p:nvSpPr>
        <p:spPr bwMode="white">
          <a:xfrm>
            <a:off x="5448973" y="4511757"/>
            <a:ext cx="561763" cy="257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964EB872-F946-1DED-84BD-4D924BFC259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47" r="83073" b="68419"/>
          <a:stretch>
            <a:fillRect/>
          </a:stretch>
        </p:blipFill>
        <p:spPr>
          <a:xfrm>
            <a:off x="1703512" y="5157192"/>
            <a:ext cx="576064" cy="936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142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023162-CE45-3745-E352-4901FCB58F1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348880"/>
            <a:ext cx="11340000" cy="296417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52DB9F2-9B11-AB2A-03F9-5E47F17E2C8A}"/>
              </a:ext>
            </a:extLst>
          </p:cNvPr>
          <p:cNvSpPr/>
          <p:nvPr/>
        </p:nvSpPr>
        <p:spPr bwMode="white">
          <a:xfrm>
            <a:off x="10462216" y="2796841"/>
            <a:ext cx="314205" cy="257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8500066-8C9D-27BE-C02C-9A175733E493}"/>
              </a:ext>
            </a:extLst>
          </p:cNvPr>
          <p:cNvSpPr/>
          <p:nvPr/>
        </p:nvSpPr>
        <p:spPr bwMode="white">
          <a:xfrm>
            <a:off x="4197128" y="3159023"/>
            <a:ext cx="790277" cy="247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1F53F8E-DCE9-D390-722E-9731DC07307B}"/>
              </a:ext>
            </a:extLst>
          </p:cNvPr>
          <p:cNvSpPr/>
          <p:nvPr/>
        </p:nvSpPr>
        <p:spPr bwMode="white">
          <a:xfrm>
            <a:off x="4682720" y="3587923"/>
            <a:ext cx="1075919" cy="247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CFA389C-FF68-9209-9EF5-4DBCF62D7E16}"/>
              </a:ext>
            </a:extLst>
          </p:cNvPr>
          <p:cNvSpPr/>
          <p:nvPr/>
        </p:nvSpPr>
        <p:spPr bwMode="white">
          <a:xfrm>
            <a:off x="6825037" y="4683999"/>
            <a:ext cx="1590075" cy="247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94AF5673-93E0-2A8E-7B28-5150843463D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66874" r="53008"/>
          <a:stretch>
            <a:fillRect/>
          </a:stretch>
        </p:blipFill>
        <p:spPr>
          <a:xfrm>
            <a:off x="313950" y="3321130"/>
            <a:ext cx="669482" cy="2444292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280C55C6-2C6F-E7BD-C34F-6EAC8BEE512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" r="94096"/>
          <a:stretch>
            <a:fillRect/>
          </a:stretch>
        </p:blipFill>
        <p:spPr>
          <a:xfrm>
            <a:off x="1029482" y="1450944"/>
            <a:ext cx="622872" cy="3480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2346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C643B6-4858-FBCB-E7E0-019DDBC3BBF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616" y="3068960"/>
            <a:ext cx="11340000" cy="183561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668C7D0-07D6-E4EA-F36F-2FA1C69DAEF0}"/>
              </a:ext>
            </a:extLst>
          </p:cNvPr>
          <p:cNvSpPr/>
          <p:nvPr/>
        </p:nvSpPr>
        <p:spPr bwMode="white">
          <a:xfrm>
            <a:off x="7394066" y="4264019"/>
            <a:ext cx="1066397" cy="248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426EEC5D-DC5E-1EAF-301F-3B49A5B5896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66874" r="53008"/>
          <a:stretch>
            <a:fillRect/>
          </a:stretch>
        </p:blipFill>
        <p:spPr>
          <a:xfrm>
            <a:off x="216643" y="2206854"/>
            <a:ext cx="669482" cy="2444292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679C6E28-8D15-850D-DC7D-93E2F3C3FF7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" r="93685" b="44145"/>
          <a:stretch>
            <a:fillRect/>
          </a:stretch>
        </p:blipFill>
        <p:spPr>
          <a:xfrm>
            <a:off x="994722" y="2132857"/>
            <a:ext cx="669481" cy="1944216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7497367F-56F9-965F-B583-55EC0DFD1CD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47" r="83073" b="68419"/>
          <a:stretch>
            <a:fillRect/>
          </a:stretch>
        </p:blipFill>
        <p:spPr>
          <a:xfrm>
            <a:off x="1664203" y="2708920"/>
            <a:ext cx="576064" cy="936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0908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18D281-99E9-922C-1756-EFAC71F44CB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758" y="2132856"/>
            <a:ext cx="11340000" cy="291794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0F13A60-2A33-5CBC-46ED-B5504D880B66}"/>
              </a:ext>
            </a:extLst>
          </p:cNvPr>
          <p:cNvSpPr/>
          <p:nvPr/>
        </p:nvSpPr>
        <p:spPr bwMode="white">
          <a:xfrm>
            <a:off x="10093569" y="3277147"/>
            <a:ext cx="561763" cy="257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D274A9E-756E-7663-5A2C-BBE99B8B3CDB}"/>
              </a:ext>
            </a:extLst>
          </p:cNvPr>
          <p:cNvSpPr/>
          <p:nvPr/>
        </p:nvSpPr>
        <p:spPr bwMode="white">
          <a:xfrm>
            <a:off x="2657347" y="3658577"/>
            <a:ext cx="238035" cy="209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3A0271C-CB44-CAAA-8395-A635B59C8924}"/>
              </a:ext>
            </a:extLst>
          </p:cNvPr>
          <p:cNvSpPr/>
          <p:nvPr/>
        </p:nvSpPr>
        <p:spPr bwMode="white">
          <a:xfrm>
            <a:off x="6037448" y="4020936"/>
            <a:ext cx="1037833" cy="247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7516C65C-738C-B72F-C184-428B00C2B11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66874" r="53008"/>
          <a:stretch>
            <a:fillRect/>
          </a:stretch>
        </p:blipFill>
        <p:spPr>
          <a:xfrm>
            <a:off x="169276" y="1448380"/>
            <a:ext cx="669482" cy="2444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2991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B41F59-CA13-8371-DF3D-24F99ADC388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53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13323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D925E8-7199-BEBB-9308-67D2259FB31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02733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5E39FBD-5123-DE21-2AA1-63D089FE37EC}"/>
              </a:ext>
            </a:extLst>
          </p:cNvPr>
          <p:cNvSpPr/>
          <p:nvPr/>
        </p:nvSpPr>
        <p:spPr bwMode="white">
          <a:xfrm>
            <a:off x="11100151" y="3102521"/>
            <a:ext cx="218992" cy="209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9862634-40BC-0D1D-A6F8-1CF9DA5EAF0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573"/>
          <a:stretch>
            <a:fillRect/>
          </a:stretch>
        </p:blipFill>
        <p:spPr>
          <a:xfrm>
            <a:off x="1535812" y="3426733"/>
            <a:ext cx="9120376" cy="2597050"/>
          </a:xfrm>
          <a:prstGeom prst="rect">
            <a:avLst/>
          </a:prstGeom>
        </p:spPr>
      </p:pic>
      <p:pic>
        <p:nvPicPr>
          <p:cNvPr id="10" name="img_16777215">
            <a:extLst>
              <a:ext uri="{FF2B5EF4-FFF2-40B4-BE49-F238E27FC236}">
                <a16:creationId xmlns:a16="http://schemas.microsoft.com/office/drawing/2014/main" id="{EA022AA0-E4E1-83B5-855F-0CF9FA6398A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6043177"/>
            <a:ext cx="11340000" cy="492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4619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217948-5960-E20D-753C-881263DC980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9643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B8EA48A-DC49-39E8-01C0-9A9427168861}"/>
              </a:ext>
            </a:extLst>
          </p:cNvPr>
          <p:cNvSpPr/>
          <p:nvPr/>
        </p:nvSpPr>
        <p:spPr bwMode="white">
          <a:xfrm>
            <a:off x="11090629" y="1957684"/>
            <a:ext cx="218992" cy="200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19AA423-8190-4959-780C-556D7ADB5EF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861048"/>
            <a:ext cx="11340000" cy="240669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F598E56-28F3-64EE-CE2A-FCA3DA0F8BC7}"/>
              </a:ext>
            </a:extLst>
          </p:cNvPr>
          <p:cNvSpPr/>
          <p:nvPr/>
        </p:nvSpPr>
        <p:spPr bwMode="white">
          <a:xfrm>
            <a:off x="11100151" y="4013853"/>
            <a:ext cx="218992" cy="200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1139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2470574654@qq.com</cp:lastModifiedBy>
  <cp:revision>67</cp:revision>
  <dcterms:created xsi:type="dcterms:W3CDTF">2015-09-16T06:44:00Z</dcterms:created>
  <dcterms:modified xsi:type="dcterms:W3CDTF">2025-06-22T15:43:27Z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