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65" r:id="rId3"/>
    <p:sldId id="364" r:id="rId4"/>
    <p:sldId id="363" r:id="rId5"/>
    <p:sldId id="362" r:id="rId6"/>
    <p:sldId id="361" r:id="rId7"/>
    <p:sldId id="359" r:id="rId8"/>
    <p:sldId id="356" r:id="rId9"/>
    <p:sldId id="354" r:id="rId10"/>
    <p:sldId id="353" r:id="rId11"/>
    <p:sldId id="351" r:id="rId12"/>
    <p:sldId id="350" r:id="rId13"/>
    <p:sldId id="347" r:id="rId14"/>
    <p:sldId id="345" r:id="rId15"/>
    <p:sldId id="344" r:id="rId16"/>
    <p:sldId id="342" r:id="rId17"/>
    <p:sldId id="341" r:id="rId18"/>
    <p:sldId id="339" r:id="rId19"/>
    <p:sldId id="337" r:id="rId20"/>
    <p:sldId id="336" r:id="rId21"/>
    <p:sldId id="334" r:id="rId22"/>
    <p:sldId id="332" r:id="rId23"/>
    <p:sldId id="330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8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0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47140D9-1728-E11C-5FCA-54C4DF435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586037"/>
            <a:ext cx="884872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06CAA-8E8A-0E21-0D18-173143793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8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88040-82DF-0600-481C-CAD950486D68}"/>
              </a:ext>
            </a:extLst>
          </p:cNvPr>
          <p:cNvSpPr/>
          <p:nvPr/>
        </p:nvSpPr>
        <p:spPr bwMode="white">
          <a:xfrm>
            <a:off x="10985894" y="2378650"/>
            <a:ext cx="238035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7DAFFE-B6D5-42D2-4ACC-B1D3E29412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12" y="2809485"/>
            <a:ext cx="11340000" cy="145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9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4A93D-E6E6-7D8E-5AFE-1103E182A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FEF59-5442-417F-ED07-A14C9A7831D3}"/>
              </a:ext>
            </a:extLst>
          </p:cNvPr>
          <p:cNvSpPr/>
          <p:nvPr/>
        </p:nvSpPr>
        <p:spPr bwMode="white">
          <a:xfrm>
            <a:off x="10976372" y="1863569"/>
            <a:ext cx="257078" cy="2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2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E0C6C-242D-3CCD-6E55-A9D0BADC92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22C49-E9DE-D8C9-1401-20A739A77E38}"/>
              </a:ext>
            </a:extLst>
          </p:cNvPr>
          <p:cNvSpPr/>
          <p:nvPr/>
        </p:nvSpPr>
        <p:spPr bwMode="white">
          <a:xfrm>
            <a:off x="10985894" y="1377266"/>
            <a:ext cx="238035" cy="2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75A4E4-64A9-220D-48AB-95D5615EEB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1823844" y="1830844"/>
            <a:ext cx="8544312" cy="15988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2AA40C0-888D-9E71-1365-E0CA04B469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548002"/>
            <a:ext cx="11340000" cy="191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3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9E9EF-A98C-1797-B2DE-694234AAE3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63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1A300B-B477-22D5-867B-1E1A90A55E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3697233"/>
            <a:ext cx="6384072" cy="131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45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4CA6D-52B0-30BE-1113-37677CC12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E40E1-C03B-F333-B907-1642EF45D46B}"/>
              </a:ext>
            </a:extLst>
          </p:cNvPr>
          <p:cNvSpPr/>
          <p:nvPr/>
        </p:nvSpPr>
        <p:spPr bwMode="white">
          <a:xfrm>
            <a:off x="321914" y="1815755"/>
            <a:ext cx="10797279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1BE42-4E41-BC56-00F5-6A0D792EA9B4}"/>
              </a:ext>
            </a:extLst>
          </p:cNvPr>
          <p:cNvSpPr/>
          <p:nvPr/>
        </p:nvSpPr>
        <p:spPr bwMode="white">
          <a:xfrm>
            <a:off x="321914" y="2264344"/>
            <a:ext cx="10797279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143A4-C3F3-5364-03FF-45FA3538CF56}"/>
              </a:ext>
            </a:extLst>
          </p:cNvPr>
          <p:cNvSpPr/>
          <p:nvPr/>
        </p:nvSpPr>
        <p:spPr bwMode="white">
          <a:xfrm>
            <a:off x="321914" y="2712933"/>
            <a:ext cx="10787757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BCA749-EE90-AA39-D74E-D2A26D47C846}"/>
              </a:ext>
            </a:extLst>
          </p:cNvPr>
          <p:cNvSpPr/>
          <p:nvPr/>
        </p:nvSpPr>
        <p:spPr bwMode="white">
          <a:xfrm>
            <a:off x="321914" y="3161522"/>
            <a:ext cx="10787757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0DEE31-FB99-F4EB-2F39-ECC67A4D5F9E}"/>
              </a:ext>
            </a:extLst>
          </p:cNvPr>
          <p:cNvSpPr/>
          <p:nvPr/>
        </p:nvSpPr>
        <p:spPr bwMode="white">
          <a:xfrm>
            <a:off x="321914" y="3619655"/>
            <a:ext cx="10787757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643CE1-16C9-2ECF-8CD1-FA8398745B3C}"/>
              </a:ext>
            </a:extLst>
          </p:cNvPr>
          <p:cNvSpPr/>
          <p:nvPr/>
        </p:nvSpPr>
        <p:spPr bwMode="white">
          <a:xfrm>
            <a:off x="321914" y="4068244"/>
            <a:ext cx="7464784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203B9-CBAB-B3B3-416B-6675DF8420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12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738E2C-92F7-C56A-9B41-CCC2531C39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>
            <a:fillRect/>
          </a:stretch>
        </p:blipFill>
        <p:spPr>
          <a:xfrm>
            <a:off x="707720" y="2645201"/>
            <a:ext cx="10776560" cy="405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2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30ACF-695A-392D-F02A-ED2127E71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3FBDC-5A76-21E7-14D8-1489B01723B9}"/>
              </a:ext>
            </a:extLst>
          </p:cNvPr>
          <p:cNvSpPr/>
          <p:nvPr/>
        </p:nvSpPr>
        <p:spPr bwMode="white">
          <a:xfrm>
            <a:off x="759899" y="1814434"/>
            <a:ext cx="10330730" cy="118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809FC5-B552-6ACE-461E-1D799C8DEA2A}"/>
              </a:ext>
            </a:extLst>
          </p:cNvPr>
          <p:cNvSpPr/>
          <p:nvPr/>
        </p:nvSpPr>
        <p:spPr bwMode="white">
          <a:xfrm>
            <a:off x="750377" y="3661927"/>
            <a:ext cx="10340251" cy="8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1F8BC-660F-4812-5756-DEF4564722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1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AAC3D9-ECC3-9C2E-1F35-9C1C8A0FFD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623434"/>
            <a:ext cx="11340000" cy="1376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6B381-D65D-53EA-8672-82A4B17CD852}"/>
              </a:ext>
            </a:extLst>
          </p:cNvPr>
          <p:cNvSpPr/>
          <p:nvPr/>
        </p:nvSpPr>
        <p:spPr bwMode="white">
          <a:xfrm>
            <a:off x="1242377" y="5244900"/>
            <a:ext cx="10340251" cy="75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1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B62CF-DB74-1CA5-FC27-A43AD1B51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8610"/>
            <a:ext cx="11340000" cy="14123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72DC97-CA5D-9DE1-536E-09A30EBCA9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928"/>
            <a:ext cx="11340000" cy="3182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49BCB-FEF0-C604-369E-3251C96886CD}"/>
              </a:ext>
            </a:extLst>
          </p:cNvPr>
          <p:cNvSpPr/>
          <p:nvPr/>
        </p:nvSpPr>
        <p:spPr bwMode="white">
          <a:xfrm>
            <a:off x="750377" y="3400354"/>
            <a:ext cx="10340251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4C408-8A3F-4666-9BB5-9336AA89DC47}"/>
              </a:ext>
            </a:extLst>
          </p:cNvPr>
          <p:cNvSpPr/>
          <p:nvPr/>
        </p:nvSpPr>
        <p:spPr bwMode="white">
          <a:xfrm>
            <a:off x="769420" y="3848247"/>
            <a:ext cx="842644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2092D-3914-3DEB-FC57-BE2D5CDBCE18}"/>
              </a:ext>
            </a:extLst>
          </p:cNvPr>
          <p:cNvSpPr/>
          <p:nvPr/>
        </p:nvSpPr>
        <p:spPr bwMode="white">
          <a:xfrm>
            <a:off x="759899" y="4305669"/>
            <a:ext cx="1031168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03152-D4AA-92DB-31EA-658078FDF6E9}"/>
              </a:ext>
            </a:extLst>
          </p:cNvPr>
          <p:cNvSpPr/>
          <p:nvPr/>
        </p:nvSpPr>
        <p:spPr bwMode="white">
          <a:xfrm>
            <a:off x="759899" y="4753562"/>
            <a:ext cx="5979445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C663C-8B92-7CE2-2884-26C4B9BD9487}"/>
              </a:ext>
            </a:extLst>
          </p:cNvPr>
          <p:cNvSpPr/>
          <p:nvPr/>
        </p:nvSpPr>
        <p:spPr bwMode="white">
          <a:xfrm>
            <a:off x="750377" y="5210984"/>
            <a:ext cx="10340251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4CA076-023B-F005-2C9D-14AC1A18F20B}"/>
              </a:ext>
            </a:extLst>
          </p:cNvPr>
          <p:cNvSpPr/>
          <p:nvPr/>
        </p:nvSpPr>
        <p:spPr bwMode="white">
          <a:xfrm>
            <a:off x="769420" y="5658877"/>
            <a:ext cx="4208463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8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8B528-F1B2-FFAC-D3A2-4056C85F8C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68A6F-B880-288C-16F5-3E6AC0C2A2B9}"/>
              </a:ext>
            </a:extLst>
          </p:cNvPr>
          <p:cNvSpPr/>
          <p:nvPr/>
        </p:nvSpPr>
        <p:spPr bwMode="white">
          <a:xfrm>
            <a:off x="1245491" y="4106704"/>
            <a:ext cx="3818085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5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7AF51-E488-BF2B-E8E2-0B1288F00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2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0DB52-9DE0-9AAA-D38E-B45FA1DDE6E2}"/>
              </a:ext>
            </a:extLst>
          </p:cNvPr>
          <p:cNvSpPr/>
          <p:nvPr/>
        </p:nvSpPr>
        <p:spPr bwMode="white">
          <a:xfrm>
            <a:off x="11004937" y="2846652"/>
            <a:ext cx="218992" cy="21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7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F9F42-45D7-94C2-3F39-F7D6194C7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4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D6DDF2-AE21-F24F-D165-BDEDB1F5A4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33451"/>
            <a:ext cx="11340000" cy="1732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CCB6F-6ED3-543E-02E2-00653EE082C2}"/>
              </a:ext>
            </a:extLst>
          </p:cNvPr>
          <p:cNvSpPr/>
          <p:nvPr/>
        </p:nvSpPr>
        <p:spPr bwMode="white">
          <a:xfrm>
            <a:off x="769420" y="4117193"/>
            <a:ext cx="10321208" cy="11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6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EE7C5-2479-00FE-DA11-9DA6841376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98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FDD0A6-F375-2B8C-403E-FF05DCF990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5889"/>
            <a:ext cx="11340000" cy="2087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98FF5-77C4-3322-642D-1D9CF188C5B7}"/>
              </a:ext>
            </a:extLst>
          </p:cNvPr>
          <p:cNvSpPr/>
          <p:nvPr/>
        </p:nvSpPr>
        <p:spPr bwMode="white">
          <a:xfrm>
            <a:off x="759899" y="4099182"/>
            <a:ext cx="1033073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8F43B-BA5C-33AB-FA60-E3F99EEA6E60}"/>
              </a:ext>
            </a:extLst>
          </p:cNvPr>
          <p:cNvSpPr/>
          <p:nvPr/>
        </p:nvSpPr>
        <p:spPr bwMode="white">
          <a:xfrm>
            <a:off x="759899" y="4509034"/>
            <a:ext cx="5512896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CF6ED-4798-04B9-C941-3DE35987AD26}"/>
              </a:ext>
            </a:extLst>
          </p:cNvPr>
          <p:cNvSpPr/>
          <p:nvPr/>
        </p:nvSpPr>
        <p:spPr bwMode="white">
          <a:xfrm>
            <a:off x="769420" y="4909355"/>
            <a:ext cx="10311687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90CDB-B2F5-4E8D-2835-1A05921A95CB}"/>
              </a:ext>
            </a:extLst>
          </p:cNvPr>
          <p:cNvSpPr/>
          <p:nvPr/>
        </p:nvSpPr>
        <p:spPr bwMode="white">
          <a:xfrm>
            <a:off x="759899" y="5319208"/>
            <a:ext cx="3694307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61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EFDE9-29D2-06DA-0874-E813C3439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1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38E48E-7DE5-F1C0-5A28-4264D8FB1F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59848" y="3284984"/>
            <a:ext cx="8472304" cy="346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72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FB382-F17F-650A-28D9-5CCC15D10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>
            <a:fillRect/>
          </a:stretch>
        </p:blipFill>
        <p:spPr>
          <a:xfrm>
            <a:off x="743724" y="1224000"/>
            <a:ext cx="10704552" cy="333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44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BA954-6BCF-ECF2-0B3B-5F6A61B73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F5AB5-EFB8-165B-5121-6A9F07061BCA}"/>
              </a:ext>
            </a:extLst>
          </p:cNvPr>
          <p:cNvSpPr/>
          <p:nvPr/>
        </p:nvSpPr>
        <p:spPr bwMode="white">
          <a:xfrm>
            <a:off x="759899" y="2255516"/>
            <a:ext cx="10330730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46C90C-7FB3-9E3D-09E5-B9C7889F9B81}"/>
              </a:ext>
            </a:extLst>
          </p:cNvPr>
          <p:cNvSpPr/>
          <p:nvPr/>
        </p:nvSpPr>
        <p:spPr bwMode="white">
          <a:xfrm>
            <a:off x="778942" y="2675764"/>
            <a:ext cx="10292644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F091F-5EA1-F950-BB03-ED4ACC55E817}"/>
              </a:ext>
            </a:extLst>
          </p:cNvPr>
          <p:cNvSpPr/>
          <p:nvPr/>
        </p:nvSpPr>
        <p:spPr bwMode="white">
          <a:xfrm>
            <a:off x="759899" y="3105563"/>
            <a:ext cx="10330730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70DB97-9781-8E56-1373-557D3DE43CD7}"/>
              </a:ext>
            </a:extLst>
          </p:cNvPr>
          <p:cNvSpPr/>
          <p:nvPr/>
        </p:nvSpPr>
        <p:spPr bwMode="white">
          <a:xfrm>
            <a:off x="750377" y="3535361"/>
            <a:ext cx="2028060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E3F47-9C19-1DD0-9319-99821591D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5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13574-6BEC-AE06-6965-39866462C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6E6BE-B7FC-8734-FD0B-19CC5EF48871}"/>
              </a:ext>
            </a:extLst>
          </p:cNvPr>
          <p:cNvSpPr/>
          <p:nvPr/>
        </p:nvSpPr>
        <p:spPr bwMode="white">
          <a:xfrm>
            <a:off x="750377" y="1806404"/>
            <a:ext cx="10340251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D8068-239C-7775-2C40-8DEE1571BAEB}"/>
              </a:ext>
            </a:extLst>
          </p:cNvPr>
          <p:cNvSpPr/>
          <p:nvPr/>
        </p:nvSpPr>
        <p:spPr bwMode="white">
          <a:xfrm>
            <a:off x="769420" y="2236047"/>
            <a:ext cx="10311687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B45E1-F0C7-ED2B-0314-B38E7A7D750F}"/>
              </a:ext>
            </a:extLst>
          </p:cNvPr>
          <p:cNvSpPr/>
          <p:nvPr/>
        </p:nvSpPr>
        <p:spPr bwMode="white">
          <a:xfrm>
            <a:off x="778942" y="2656143"/>
            <a:ext cx="10311686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16204B-A575-83BA-F8E5-567177E04FD8}"/>
              </a:ext>
            </a:extLst>
          </p:cNvPr>
          <p:cNvSpPr/>
          <p:nvPr/>
        </p:nvSpPr>
        <p:spPr bwMode="white">
          <a:xfrm>
            <a:off x="759899" y="3085786"/>
            <a:ext cx="10330730" cy="2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03626F-F0F4-B410-BAB9-1191199D26FB}"/>
              </a:ext>
            </a:extLst>
          </p:cNvPr>
          <p:cNvSpPr/>
          <p:nvPr/>
        </p:nvSpPr>
        <p:spPr bwMode="white">
          <a:xfrm>
            <a:off x="759899" y="3515429"/>
            <a:ext cx="5379596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3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B1994-B0F3-A139-53DF-4FB425080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9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C721BD-BD34-C42A-EE23-2911D1E5CC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0578"/>
            <a:ext cx="11340000" cy="2191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9FD69-BB1E-5C1F-D7A2-ED8CFFC243B6}"/>
              </a:ext>
            </a:extLst>
          </p:cNvPr>
          <p:cNvSpPr/>
          <p:nvPr/>
        </p:nvSpPr>
        <p:spPr bwMode="white">
          <a:xfrm>
            <a:off x="750377" y="4681674"/>
            <a:ext cx="1034025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ADC65-F042-5BF8-6A75-71E51A2EBEDE}"/>
              </a:ext>
            </a:extLst>
          </p:cNvPr>
          <p:cNvSpPr/>
          <p:nvPr/>
        </p:nvSpPr>
        <p:spPr bwMode="white">
          <a:xfrm>
            <a:off x="759899" y="5110351"/>
            <a:ext cx="10330730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AFE6C1-C382-E57E-6238-65C0882D3F38}"/>
              </a:ext>
            </a:extLst>
          </p:cNvPr>
          <p:cNvSpPr/>
          <p:nvPr/>
        </p:nvSpPr>
        <p:spPr bwMode="white">
          <a:xfrm>
            <a:off x="759899" y="5539029"/>
            <a:ext cx="10330730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36625F-B8E7-5B07-B5A2-E473139E652D}"/>
              </a:ext>
            </a:extLst>
          </p:cNvPr>
          <p:cNvSpPr/>
          <p:nvPr/>
        </p:nvSpPr>
        <p:spPr bwMode="white">
          <a:xfrm>
            <a:off x="759899" y="5967706"/>
            <a:ext cx="3960906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68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89D72-197E-598B-8982-682F81F72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5A5251-1734-EDC0-1EDA-58AEC89829BC}"/>
              </a:ext>
            </a:extLst>
          </p:cNvPr>
          <p:cNvSpPr/>
          <p:nvPr/>
        </p:nvSpPr>
        <p:spPr bwMode="white">
          <a:xfrm>
            <a:off x="11004937" y="2368476"/>
            <a:ext cx="228513" cy="2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6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27D15-F811-C7C5-6B72-8C12F87D2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9DD86-AB6C-D35B-267E-8857C4875F60}"/>
              </a:ext>
            </a:extLst>
          </p:cNvPr>
          <p:cNvSpPr/>
          <p:nvPr/>
        </p:nvSpPr>
        <p:spPr bwMode="white">
          <a:xfrm>
            <a:off x="10985894" y="1376396"/>
            <a:ext cx="266599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23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6AE30-1B13-CBF1-89AA-B3FEE3B8B5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42C52-864A-8F20-BFC1-83F27B5AB419}"/>
              </a:ext>
            </a:extLst>
          </p:cNvPr>
          <p:cNvSpPr/>
          <p:nvPr/>
        </p:nvSpPr>
        <p:spPr bwMode="white">
          <a:xfrm>
            <a:off x="11004937" y="1882512"/>
            <a:ext cx="238035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99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6853C-34FF-1B70-E969-92B539F73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41148B-2E76-8C3D-B386-AD30F264C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14553"/>
            <a:ext cx="11340000" cy="1003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5D2C5-83D6-C58A-98A3-24C4C3136A3B}"/>
              </a:ext>
            </a:extLst>
          </p:cNvPr>
          <p:cNvSpPr/>
          <p:nvPr/>
        </p:nvSpPr>
        <p:spPr bwMode="white">
          <a:xfrm>
            <a:off x="10963643" y="1948382"/>
            <a:ext cx="228513" cy="21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3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DEAAA-EC20-F8EB-C36A-FAE45E412F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9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F4E39-4340-E670-45CD-3397F7932ECC}"/>
              </a:ext>
            </a:extLst>
          </p:cNvPr>
          <p:cNvSpPr/>
          <p:nvPr/>
        </p:nvSpPr>
        <p:spPr bwMode="white">
          <a:xfrm>
            <a:off x="11014458" y="1852646"/>
            <a:ext cx="218992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EECA76-AF01-106F-FB8B-971DF9D3E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985616" y="1728822"/>
            <a:ext cx="9408408" cy="454051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AE4A36-96D7-7735-1A87-22E1152A9A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69334"/>
            <a:ext cx="11340000" cy="48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2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A643B-87E6-B0D4-AE0C-FB06505B61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29C88-F8E1-7510-23E3-931E99EA3D32}"/>
              </a:ext>
            </a:extLst>
          </p:cNvPr>
          <p:cNvSpPr/>
          <p:nvPr/>
        </p:nvSpPr>
        <p:spPr bwMode="white">
          <a:xfrm>
            <a:off x="10985894" y="1871751"/>
            <a:ext cx="266599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3EA8EC-B5A9-419E-5575-81D49A5A71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20755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65CFA-5F3F-CE5B-5F2F-FFD46D502FB4}"/>
              </a:ext>
            </a:extLst>
          </p:cNvPr>
          <p:cNvSpPr/>
          <p:nvPr/>
        </p:nvSpPr>
        <p:spPr bwMode="white">
          <a:xfrm>
            <a:off x="11004937" y="4455696"/>
            <a:ext cx="238035" cy="2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69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5427A-7428-46F6-05EB-FDA09280C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985B1-8EC4-0D58-E7BF-7C8557B273DC}"/>
              </a:ext>
            </a:extLst>
          </p:cNvPr>
          <p:cNvSpPr/>
          <p:nvPr/>
        </p:nvSpPr>
        <p:spPr bwMode="white">
          <a:xfrm>
            <a:off x="11014458" y="2368225"/>
            <a:ext cx="218992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57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