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6" r:id="rId3"/>
    <p:sldId id="344" r:id="rId4"/>
    <p:sldId id="343" r:id="rId5"/>
    <p:sldId id="341" r:id="rId6"/>
    <p:sldId id="340" r:id="rId7"/>
    <p:sldId id="338" r:id="rId8"/>
    <p:sldId id="337" r:id="rId9"/>
    <p:sldId id="335" r:id="rId10"/>
    <p:sldId id="334" r:id="rId11"/>
    <p:sldId id="333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2" autoAdjust="0"/>
    <p:restoredTop sz="94660"/>
  </p:normalViewPr>
  <p:slideViewPr>
    <p:cSldViewPr showGuides="1">
      <p:cViewPr varScale="1">
        <p:scale>
          <a:sx n="76" d="100"/>
          <a:sy n="76" d="100"/>
        </p:scale>
        <p:origin x="163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26FFA15-3A6B-EB90-2DDE-56818AD8D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114675"/>
            <a:ext cx="587692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13624-D9FC-25BA-8FAC-ED23EF3F9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186CD-EBC9-3ACD-9D16-1FA34B00DDBA}"/>
              </a:ext>
            </a:extLst>
          </p:cNvPr>
          <p:cNvSpPr/>
          <p:nvPr/>
        </p:nvSpPr>
        <p:spPr bwMode="white">
          <a:xfrm>
            <a:off x="11100151" y="2280994"/>
            <a:ext cx="209471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6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CB9C4-B7A7-1D8B-26A3-8B5598E6F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F96C6-3E56-7DC8-D4F1-8E8FFF65EE37}"/>
              </a:ext>
            </a:extLst>
          </p:cNvPr>
          <p:cNvSpPr/>
          <p:nvPr/>
        </p:nvSpPr>
        <p:spPr bwMode="white">
          <a:xfrm>
            <a:off x="11100151" y="1433487"/>
            <a:ext cx="218992" cy="1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EEC368-CD55-833F-DF68-7CD786B66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304526"/>
            <a:ext cx="11340000" cy="254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4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0A8BD-B3D3-A096-C226-BE33ECF69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4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04A48-587D-EB63-D6A2-10C03980458A}"/>
              </a:ext>
            </a:extLst>
          </p:cNvPr>
          <p:cNvSpPr/>
          <p:nvPr/>
        </p:nvSpPr>
        <p:spPr bwMode="white">
          <a:xfrm>
            <a:off x="11090629" y="2341332"/>
            <a:ext cx="228513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4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D1D8A-CDDF-C8B4-D30B-02C2758777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43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AE652D-6209-9130-F9C6-34B2D40658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98302"/>
            <a:ext cx="11340000" cy="350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875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7846D-4762-4238-8CF0-1E2977682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6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838C72-6EFB-6D1B-4E1E-0C33EF53A3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4151784" y="4735653"/>
            <a:ext cx="3888432" cy="204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27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9591C-5EF0-0B4E-5C7F-AB542A0D2A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AC710-8DB3-417A-5207-6842B1CC5D74}"/>
              </a:ext>
            </a:extLst>
          </p:cNvPr>
          <p:cNvSpPr/>
          <p:nvPr/>
        </p:nvSpPr>
        <p:spPr bwMode="white">
          <a:xfrm>
            <a:off x="721813" y="1815964"/>
            <a:ext cx="10597329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60B8F0-7000-AEC9-E336-D87C67611AEB}"/>
              </a:ext>
            </a:extLst>
          </p:cNvPr>
          <p:cNvSpPr/>
          <p:nvPr/>
        </p:nvSpPr>
        <p:spPr bwMode="white">
          <a:xfrm>
            <a:off x="721813" y="2245617"/>
            <a:ext cx="10616372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20A1D-F611-0EB4-22E8-7B1D5B892936}"/>
              </a:ext>
            </a:extLst>
          </p:cNvPr>
          <p:cNvSpPr/>
          <p:nvPr/>
        </p:nvSpPr>
        <p:spPr bwMode="white">
          <a:xfrm>
            <a:off x="740856" y="2675269"/>
            <a:ext cx="10578287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413709-7D37-992B-8968-47C2BB166D50}"/>
              </a:ext>
            </a:extLst>
          </p:cNvPr>
          <p:cNvSpPr/>
          <p:nvPr/>
        </p:nvSpPr>
        <p:spPr bwMode="white">
          <a:xfrm>
            <a:off x="721813" y="3104921"/>
            <a:ext cx="10616372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EDA158-B3B6-7AB8-814C-0DDFB126A3D2}"/>
              </a:ext>
            </a:extLst>
          </p:cNvPr>
          <p:cNvSpPr/>
          <p:nvPr/>
        </p:nvSpPr>
        <p:spPr bwMode="white">
          <a:xfrm>
            <a:off x="750377" y="3534573"/>
            <a:ext cx="10549722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A6D176-EA23-A70D-37DF-E1D3BEE2BD8D}"/>
              </a:ext>
            </a:extLst>
          </p:cNvPr>
          <p:cNvSpPr/>
          <p:nvPr/>
        </p:nvSpPr>
        <p:spPr bwMode="white">
          <a:xfrm>
            <a:off x="750377" y="3973772"/>
            <a:ext cx="599848" cy="2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2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70CB5-4184-A8EF-8127-F211F1F8DE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7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ED1DCA-19D4-F5B4-92F7-EB604EFA66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14113"/>
            <a:ext cx="11340000" cy="1740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5B431-B126-1802-4E28-C202CA55AE86}"/>
              </a:ext>
            </a:extLst>
          </p:cNvPr>
          <p:cNvSpPr/>
          <p:nvPr/>
        </p:nvSpPr>
        <p:spPr bwMode="white">
          <a:xfrm>
            <a:off x="740856" y="4087881"/>
            <a:ext cx="10587808" cy="116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1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0EA61-6CDB-94E2-A3A3-66B33B1B9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43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7E36B7-B5DA-4FB0-738B-40C2414A1108}"/>
              </a:ext>
            </a:extLst>
          </p:cNvPr>
          <p:cNvSpPr/>
          <p:nvPr/>
        </p:nvSpPr>
        <p:spPr bwMode="white">
          <a:xfrm>
            <a:off x="5015969" y="1912162"/>
            <a:ext cx="542720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11297C-0460-3CF3-1AF3-9C98DAB9B875}"/>
              </a:ext>
            </a:extLst>
          </p:cNvPr>
          <p:cNvSpPr/>
          <p:nvPr/>
        </p:nvSpPr>
        <p:spPr bwMode="white">
          <a:xfrm>
            <a:off x="4473249" y="2332705"/>
            <a:ext cx="1352040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613C95-CDA2-FB20-17FB-BAC530771B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5"/>
          <a:stretch>
            <a:fillRect/>
          </a:stretch>
        </p:blipFill>
        <p:spPr>
          <a:xfrm>
            <a:off x="1380736" y="3508316"/>
            <a:ext cx="9827832" cy="168604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27304C-A487-9D66-9B78-82957E8852CC}"/>
              </a:ext>
            </a:extLst>
          </p:cNvPr>
          <p:cNvSpPr/>
          <p:nvPr/>
        </p:nvSpPr>
        <p:spPr bwMode="white">
          <a:xfrm>
            <a:off x="8655093" y="3632149"/>
            <a:ext cx="1056876" cy="2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B77DA4-4965-931C-D67C-04831E0014D4}"/>
              </a:ext>
            </a:extLst>
          </p:cNvPr>
          <p:cNvSpPr/>
          <p:nvPr/>
        </p:nvSpPr>
        <p:spPr bwMode="white">
          <a:xfrm>
            <a:off x="5770106" y="4860960"/>
            <a:ext cx="828362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F6C3E81-9BB1-957C-58FB-30845C8A20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028" y="3889342"/>
            <a:ext cx="650018" cy="14357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D3DDD8-1781-65A1-73B1-32DD78CF9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348" y="4234495"/>
            <a:ext cx="604242" cy="191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6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3432E-5A2F-4F5C-A363-7FD2C575C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848"/>
            <a:ext cx="11340000" cy="2393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FBB5B-1D83-7A56-8CCA-A7844E285330}"/>
              </a:ext>
            </a:extLst>
          </p:cNvPr>
          <p:cNvSpPr/>
          <p:nvPr/>
        </p:nvSpPr>
        <p:spPr bwMode="white">
          <a:xfrm>
            <a:off x="7301108" y="2156190"/>
            <a:ext cx="1075919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290082-BE1D-8C9E-CFDC-8EF9FBAE21A5}"/>
              </a:ext>
            </a:extLst>
          </p:cNvPr>
          <p:cNvSpPr/>
          <p:nvPr/>
        </p:nvSpPr>
        <p:spPr bwMode="white">
          <a:xfrm>
            <a:off x="6767909" y="3653065"/>
            <a:ext cx="1313954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89E725-53F1-3DD3-42F5-CCC94537E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494" y="1342971"/>
            <a:ext cx="650018" cy="14357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FF599B3-54C6-427A-E6CB-944C3EE4A1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39" y="3264958"/>
            <a:ext cx="650817" cy="206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0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B12A1-5B88-EDF5-1058-FCA068654B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8820"/>
            <a:ext cx="11340000" cy="3236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98889-0F5A-A153-6CDB-EBE4356E2D5E}"/>
              </a:ext>
            </a:extLst>
          </p:cNvPr>
          <p:cNvSpPr/>
          <p:nvPr/>
        </p:nvSpPr>
        <p:spPr bwMode="white">
          <a:xfrm>
            <a:off x="4339949" y="1540649"/>
            <a:ext cx="1094962" cy="2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58DAAD-3078-386E-6446-9CF77A963288}"/>
              </a:ext>
            </a:extLst>
          </p:cNvPr>
          <p:cNvSpPr/>
          <p:nvPr/>
        </p:nvSpPr>
        <p:spPr bwMode="white">
          <a:xfrm>
            <a:off x="5244483" y="1979767"/>
            <a:ext cx="2142317" cy="2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F012EB-D0C6-556A-E213-D5023E723B70}"/>
              </a:ext>
            </a:extLst>
          </p:cNvPr>
          <p:cNvSpPr/>
          <p:nvPr/>
        </p:nvSpPr>
        <p:spPr bwMode="white">
          <a:xfrm>
            <a:off x="5930025" y="3908072"/>
            <a:ext cx="1075919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F781179-46D2-4CBD-7A88-CC0EEB0A07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361299"/>
            <a:ext cx="650817" cy="206770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7ABEC2D-1233-2AC8-C654-4CCE384CF9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604935"/>
            <a:ext cx="11340000" cy="203956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BB8C06-74AE-1BB5-136C-D0D3F5A0D08D}"/>
              </a:ext>
            </a:extLst>
          </p:cNvPr>
          <p:cNvSpPr/>
          <p:nvPr/>
        </p:nvSpPr>
        <p:spPr bwMode="white">
          <a:xfrm>
            <a:off x="3526843" y="5043346"/>
            <a:ext cx="561763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3AABC9-3418-BEF8-E0F3-57D73A129F23}"/>
              </a:ext>
            </a:extLst>
          </p:cNvPr>
          <p:cNvSpPr/>
          <p:nvPr/>
        </p:nvSpPr>
        <p:spPr bwMode="white">
          <a:xfrm>
            <a:off x="7659135" y="5052877"/>
            <a:ext cx="580806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4287A5-BFB8-D3A0-4DE9-7CA0A7D5FBE4}"/>
              </a:ext>
            </a:extLst>
          </p:cNvPr>
          <p:cNvSpPr/>
          <p:nvPr/>
        </p:nvSpPr>
        <p:spPr bwMode="white">
          <a:xfrm>
            <a:off x="7754349" y="5834394"/>
            <a:ext cx="514156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D06D78-CF37-176F-54D0-161838B6ADFA}"/>
              </a:ext>
            </a:extLst>
          </p:cNvPr>
          <p:cNvSpPr/>
          <p:nvPr/>
        </p:nvSpPr>
        <p:spPr bwMode="white">
          <a:xfrm>
            <a:off x="4821755" y="6263275"/>
            <a:ext cx="1085440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2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99750-688F-7442-85A2-33D218EFB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05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757E3-89D6-43B1-2274-CB30EC533A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5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01CCE4-6D9C-5246-8E9B-C8521ECE9462}"/>
              </a:ext>
            </a:extLst>
          </p:cNvPr>
          <p:cNvSpPr/>
          <p:nvPr/>
        </p:nvSpPr>
        <p:spPr bwMode="white">
          <a:xfrm>
            <a:off x="11081108" y="3935581"/>
            <a:ext cx="257078" cy="2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892D6B-202B-8A37-6669-6F8080BE38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69755"/>
            <a:ext cx="11340000" cy="144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0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68A45-7558-FD83-112E-F8806E62B7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6DBC5-0FC7-E8F7-D387-16E5EBD9B6B3}"/>
              </a:ext>
            </a:extLst>
          </p:cNvPr>
          <p:cNvSpPr/>
          <p:nvPr/>
        </p:nvSpPr>
        <p:spPr bwMode="white">
          <a:xfrm>
            <a:off x="11100151" y="2367521"/>
            <a:ext cx="209471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D7DB1-0EB5-CEC8-EA02-12C7988BD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2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0478C3-97CC-17CE-1BCF-AD80FD1C3FCF}"/>
              </a:ext>
            </a:extLst>
          </p:cNvPr>
          <p:cNvSpPr/>
          <p:nvPr/>
        </p:nvSpPr>
        <p:spPr bwMode="white">
          <a:xfrm>
            <a:off x="11100151" y="1881643"/>
            <a:ext cx="218992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3254A0-6E9A-EB52-9777-95D4A2E42A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09061"/>
            <a:ext cx="11340000" cy="32197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E5CF4-6E74-A3B9-5692-9AEFCAE12209}"/>
              </a:ext>
            </a:extLst>
          </p:cNvPr>
          <p:cNvSpPr/>
          <p:nvPr/>
        </p:nvSpPr>
        <p:spPr bwMode="white">
          <a:xfrm>
            <a:off x="11081108" y="5609620"/>
            <a:ext cx="247556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8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01A8C-8B47-2422-DD62-E0559376F9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F5F0F-CEF2-554E-7620-5DD8C10EBA00}"/>
              </a:ext>
            </a:extLst>
          </p:cNvPr>
          <p:cNvSpPr/>
          <p:nvPr/>
        </p:nvSpPr>
        <p:spPr bwMode="white">
          <a:xfrm>
            <a:off x="11090629" y="2845313"/>
            <a:ext cx="218992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6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2025-06-22T17:00:03Z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