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7" r:id="rId12"/>
    <p:sldId id="336" r:id="rId13"/>
    <p:sldId id="334" r:id="rId14"/>
    <p:sldId id="332" r:id="rId15"/>
    <p:sldId id="330" r:id="rId16"/>
    <p:sldId id="329" r:id="rId17"/>
    <p:sldId id="32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4660"/>
  </p:normalViewPr>
  <p:slideViewPr>
    <p:cSldViewPr showGuides="1">
      <p:cViewPr varScale="1">
        <p:scale>
          <a:sx n="76" d="100"/>
          <a:sy n="76" d="100"/>
        </p:scale>
        <p:origin x="216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49F9A5-20ED-71E7-C824-0B19DEF6B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99CB7-9892-1B62-730D-6E52845C13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DCAFD-DBA7-9AEB-F1F3-E52326217FF0}"/>
              </a:ext>
            </a:extLst>
          </p:cNvPr>
          <p:cNvSpPr/>
          <p:nvPr/>
        </p:nvSpPr>
        <p:spPr bwMode="white">
          <a:xfrm>
            <a:off x="11100151" y="2368798"/>
            <a:ext cx="209471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8A079B-1197-1655-86E0-05849CE7DF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88864"/>
            <a:ext cx="11340000" cy="14304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3818A-1AE1-42AA-9B1C-0D9E4BFA565F}"/>
              </a:ext>
            </a:extLst>
          </p:cNvPr>
          <p:cNvSpPr/>
          <p:nvPr/>
        </p:nvSpPr>
        <p:spPr bwMode="white">
          <a:xfrm>
            <a:off x="11081108" y="4946855"/>
            <a:ext cx="247556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FDA2D4A-4983-C5E4-9FBA-1D132DEA09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805104"/>
            <a:ext cx="11340000" cy="88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DB68C-D1B0-1212-CE6A-E2A71EEDA5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E19DE-DBB6-D617-B6D9-E05280E2949B}"/>
              </a:ext>
            </a:extLst>
          </p:cNvPr>
          <p:cNvSpPr/>
          <p:nvPr/>
        </p:nvSpPr>
        <p:spPr bwMode="white">
          <a:xfrm>
            <a:off x="8976876" y="1863491"/>
            <a:ext cx="218992" cy="2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0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05852-8908-C3BC-729E-387A06249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4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C3F2E-C6CB-D14F-1817-BBEFD5792250}"/>
              </a:ext>
            </a:extLst>
          </p:cNvPr>
          <p:cNvSpPr/>
          <p:nvPr/>
        </p:nvSpPr>
        <p:spPr bwMode="white">
          <a:xfrm>
            <a:off x="11109672" y="2342872"/>
            <a:ext cx="199949" cy="21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372E8B-13FE-6D62-C355-FA40CF61B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668014"/>
            <a:ext cx="11340000" cy="24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60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2421F-3A37-CA0E-BFC3-853BCA2EBC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01582-18A9-B38F-5588-4004941EB284}"/>
              </a:ext>
            </a:extLst>
          </p:cNvPr>
          <p:cNvSpPr/>
          <p:nvPr/>
        </p:nvSpPr>
        <p:spPr bwMode="white">
          <a:xfrm>
            <a:off x="11090629" y="1882206"/>
            <a:ext cx="218992" cy="2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4EDD50-90C8-600C-C9B3-AFC5B4DA2A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66043"/>
            <a:ext cx="11340000" cy="24637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0EAA4-79BF-E779-D857-1C83DA056C61}"/>
              </a:ext>
            </a:extLst>
          </p:cNvPr>
          <p:cNvSpPr/>
          <p:nvPr/>
        </p:nvSpPr>
        <p:spPr bwMode="white">
          <a:xfrm>
            <a:off x="11090629" y="3828386"/>
            <a:ext cx="218992" cy="2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5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9E475-102D-05D5-7AA2-ECFEDCE85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1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ED218-AF41-02C3-7DDC-8D6FF4289F8F}"/>
              </a:ext>
            </a:extLst>
          </p:cNvPr>
          <p:cNvSpPr/>
          <p:nvPr/>
        </p:nvSpPr>
        <p:spPr bwMode="white">
          <a:xfrm>
            <a:off x="11081108" y="1947944"/>
            <a:ext cx="228513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6C6FF5-D2B1-F22A-6ED6-AEAFB04B25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809274"/>
            <a:ext cx="11340000" cy="186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67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704AA-215B-BC9A-A9D7-9AF149A532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757CD-0C66-F3F4-C157-134FEA107384}"/>
              </a:ext>
            </a:extLst>
          </p:cNvPr>
          <p:cNvSpPr/>
          <p:nvPr/>
        </p:nvSpPr>
        <p:spPr bwMode="white">
          <a:xfrm>
            <a:off x="11081108" y="2349369"/>
            <a:ext cx="218992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9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7F85C-81CE-9B81-B9B7-CFAED2C4C5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7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8F1CC7-5FC8-CD0E-5DE5-D5529A9F2B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33784"/>
            <a:ext cx="11340000" cy="18084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16009-86C5-0C2F-1EA2-64BF5DC44D6E}"/>
              </a:ext>
            </a:extLst>
          </p:cNvPr>
          <p:cNvSpPr/>
          <p:nvPr/>
        </p:nvSpPr>
        <p:spPr bwMode="white">
          <a:xfrm>
            <a:off x="1129221" y="4755725"/>
            <a:ext cx="10473551" cy="118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1C128-6E94-BE75-FAF9-D91F4A851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4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852B67-DD2A-BF7E-F00F-55DB1F991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00402"/>
            <a:ext cx="11340000" cy="1373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A703F-C0C2-A892-726E-3ECE4A5287F2}"/>
              </a:ext>
            </a:extLst>
          </p:cNvPr>
          <p:cNvSpPr/>
          <p:nvPr/>
        </p:nvSpPr>
        <p:spPr bwMode="white">
          <a:xfrm>
            <a:off x="721813" y="3720298"/>
            <a:ext cx="10473551" cy="75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E1FF6B-097C-E5E1-712C-DB5CB51D85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9160"/>
            <a:ext cx="11340000" cy="12726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70CC2-7732-2D3E-F9B9-3B20E5B965BF}"/>
              </a:ext>
            </a:extLst>
          </p:cNvPr>
          <p:cNvSpPr/>
          <p:nvPr/>
        </p:nvSpPr>
        <p:spPr bwMode="white">
          <a:xfrm>
            <a:off x="731335" y="5414598"/>
            <a:ext cx="10473551" cy="72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5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4EAE4-7A2E-B01A-F82F-4831B324C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7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11504-C744-E940-CB85-EA892B29E05C}"/>
              </a:ext>
            </a:extLst>
          </p:cNvPr>
          <p:cNvSpPr/>
          <p:nvPr/>
        </p:nvSpPr>
        <p:spPr bwMode="white">
          <a:xfrm>
            <a:off x="5606297" y="1958898"/>
            <a:ext cx="1618639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EF013-5C0F-7E57-0302-F69A41651C73}"/>
              </a:ext>
            </a:extLst>
          </p:cNvPr>
          <p:cNvSpPr/>
          <p:nvPr/>
        </p:nvSpPr>
        <p:spPr bwMode="white">
          <a:xfrm>
            <a:off x="5187355" y="3094650"/>
            <a:ext cx="1371083" cy="2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80C2A1-ADAF-5D65-5DAA-8B0C501C5301}"/>
              </a:ext>
            </a:extLst>
          </p:cNvPr>
          <p:cNvSpPr/>
          <p:nvPr/>
        </p:nvSpPr>
        <p:spPr bwMode="white">
          <a:xfrm>
            <a:off x="8091385" y="3543224"/>
            <a:ext cx="1066397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57B8A7-5FB2-C9C0-697F-E409F2C4D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650" b="42375"/>
          <a:stretch>
            <a:fillRect/>
          </a:stretch>
        </p:blipFill>
        <p:spPr>
          <a:xfrm>
            <a:off x="1343472" y="2658496"/>
            <a:ext cx="720080" cy="177861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6833073-ABA5-01B3-234B-513933B0B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797" y="3361885"/>
            <a:ext cx="636675" cy="209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9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FC9A1-846F-8A08-550A-F9E4588763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3086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E92DD-4507-7C8A-0DB6-20E75E0C5334}"/>
              </a:ext>
            </a:extLst>
          </p:cNvPr>
          <p:cNvSpPr/>
          <p:nvPr/>
        </p:nvSpPr>
        <p:spPr bwMode="white">
          <a:xfrm>
            <a:off x="4855677" y="2177126"/>
            <a:ext cx="1056876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A61953-4882-A94A-A8C3-D575C483BA2B}"/>
              </a:ext>
            </a:extLst>
          </p:cNvPr>
          <p:cNvSpPr/>
          <p:nvPr/>
        </p:nvSpPr>
        <p:spPr bwMode="white">
          <a:xfrm>
            <a:off x="7512151" y="2186653"/>
            <a:ext cx="1028312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92060-5F57-25C5-F22D-E20AF6A33E71}"/>
              </a:ext>
            </a:extLst>
          </p:cNvPr>
          <p:cNvSpPr/>
          <p:nvPr/>
        </p:nvSpPr>
        <p:spPr bwMode="white">
          <a:xfrm>
            <a:off x="4636685" y="3320292"/>
            <a:ext cx="1028312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71A8036-92D5-5224-7C35-7EE775675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81" y="3740376"/>
            <a:ext cx="636675" cy="209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A8D23-8BBE-B32D-D89E-B9C7F65B4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79260"/>
            <a:ext cx="11340000" cy="2093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D1782-0CC6-2481-EB4A-B21F494FCB65}"/>
              </a:ext>
            </a:extLst>
          </p:cNvPr>
          <p:cNvSpPr/>
          <p:nvPr/>
        </p:nvSpPr>
        <p:spPr bwMode="white">
          <a:xfrm>
            <a:off x="7224937" y="4178035"/>
            <a:ext cx="533198" cy="23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D284D32-66E9-D544-743B-FD66ECD1F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7" y="3717032"/>
            <a:ext cx="636675" cy="20939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BDFA6E5-90CD-B860-3CC2-78B5288ABD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1" r="93650" b="-317"/>
          <a:stretch>
            <a:fillRect/>
          </a:stretch>
        </p:blipFill>
        <p:spPr>
          <a:xfrm>
            <a:off x="996675" y="1484784"/>
            <a:ext cx="72008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9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8A00F-11DA-755A-3944-7C94F8667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1340000" cy="2569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230E9-87BD-B37F-FA3E-1E0E72EB2FC0}"/>
              </a:ext>
            </a:extLst>
          </p:cNvPr>
          <p:cNvSpPr/>
          <p:nvPr/>
        </p:nvSpPr>
        <p:spPr bwMode="white">
          <a:xfrm>
            <a:off x="6187103" y="3791438"/>
            <a:ext cx="571284" cy="25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B13DAD-4FE4-319F-9F4A-D296BDABD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7" y="1569077"/>
            <a:ext cx="636675" cy="20939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D46FB62-CCBC-DFCC-15D5-5AED58A16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893" y="3951357"/>
            <a:ext cx="636675" cy="196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8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A4A2E-5B94-156E-F145-68A59D3148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564904"/>
            <a:ext cx="11340000" cy="2923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2EC6A-C95D-8D10-B887-9DCBAE875B06}"/>
              </a:ext>
            </a:extLst>
          </p:cNvPr>
          <p:cNvSpPr/>
          <p:nvPr/>
        </p:nvSpPr>
        <p:spPr bwMode="white">
          <a:xfrm>
            <a:off x="4496832" y="2698217"/>
            <a:ext cx="1094962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0A922E-146F-4C0F-5554-F9E851125D8F}"/>
              </a:ext>
            </a:extLst>
          </p:cNvPr>
          <p:cNvSpPr/>
          <p:nvPr/>
        </p:nvSpPr>
        <p:spPr bwMode="white">
          <a:xfrm>
            <a:off x="6277336" y="3831385"/>
            <a:ext cx="1094962" cy="25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9A2EAE3-B30A-DD4B-8099-C47F1D024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7" y="1569077"/>
            <a:ext cx="636675" cy="20939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A68D019-280E-6871-8AB2-1F40004902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893" y="2040853"/>
            <a:ext cx="636675" cy="196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75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91269-1CCD-301E-F670-C067E0DE8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16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93B40-1519-DDAF-2DC0-32DF46BB7E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6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225804-C89C-107B-97BE-A511261B4FD3}"/>
              </a:ext>
            </a:extLst>
          </p:cNvPr>
          <p:cNvSpPr/>
          <p:nvPr/>
        </p:nvSpPr>
        <p:spPr bwMode="white">
          <a:xfrm>
            <a:off x="11100151" y="2567034"/>
            <a:ext cx="228513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44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E0A7F-90A8-832F-341E-04EF4548CC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0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81C7F-0F76-D208-A542-38329AEA2E7E}"/>
              </a:ext>
            </a:extLst>
          </p:cNvPr>
          <p:cNvSpPr/>
          <p:nvPr/>
        </p:nvSpPr>
        <p:spPr bwMode="white">
          <a:xfrm>
            <a:off x="11090629" y="2360305"/>
            <a:ext cx="218992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F2B034-F057-9B9B-838E-D7146767F5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67963"/>
            <a:ext cx="11340000" cy="24556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CE548-89AC-1C3D-48F5-8BBC61C10C28}"/>
              </a:ext>
            </a:extLst>
          </p:cNvPr>
          <p:cNvSpPr/>
          <p:nvPr/>
        </p:nvSpPr>
        <p:spPr bwMode="white">
          <a:xfrm>
            <a:off x="11100151" y="4917704"/>
            <a:ext cx="218992" cy="2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6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2025-06-22T12:27:10Z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