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55" r:id="rId3"/>
    <p:sldId id="353" r:id="rId4"/>
    <p:sldId id="351" r:id="rId5"/>
    <p:sldId id="350" r:id="rId6"/>
    <p:sldId id="347" r:id="rId7"/>
    <p:sldId id="345" r:id="rId8"/>
    <p:sldId id="343" r:id="rId9"/>
    <p:sldId id="340" r:id="rId10"/>
    <p:sldId id="339" r:id="rId11"/>
    <p:sldId id="336" r:id="rId12"/>
    <p:sldId id="334" r:id="rId13"/>
    <p:sldId id="332" r:id="rId14"/>
    <p:sldId id="330" r:id="rId15"/>
    <p:sldId id="329" r:id="rId16"/>
    <p:sldId id="326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38" autoAdjust="0"/>
    <p:restoredTop sz="94660"/>
  </p:normalViewPr>
  <p:slideViewPr>
    <p:cSldViewPr showGuides="1">
      <p:cViewPr varScale="1">
        <p:scale>
          <a:sx n="76" d="100"/>
          <a:sy n="76" d="100"/>
        </p:scale>
        <p:origin x="269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A5D234C-3001-485F-4010-2FC709DD30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412" y="2662237"/>
            <a:ext cx="6353175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0FF445-AF51-F8DA-76F4-3A54E2411C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766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A0932F-51FA-0888-1C69-8F25C9F420EA}"/>
              </a:ext>
            </a:extLst>
          </p:cNvPr>
          <p:cNvSpPr/>
          <p:nvPr/>
        </p:nvSpPr>
        <p:spPr bwMode="white">
          <a:xfrm>
            <a:off x="11100151" y="2405317"/>
            <a:ext cx="218992" cy="20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5C31D0D-9DD5-59DA-D42D-8C52974801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8"/>
          <a:stretch>
            <a:fillRect/>
          </a:stretch>
        </p:blipFill>
        <p:spPr>
          <a:xfrm>
            <a:off x="3588040" y="2700647"/>
            <a:ext cx="5015920" cy="150928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AF7C160-CF5F-5587-DD1F-8D60B942BB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273011"/>
            <a:ext cx="11340000" cy="1419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694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C3B80A-9FE1-D86F-971D-D37460BED9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024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D8EE04-E873-17D9-C1FB-7F7BC2BBD8A5}"/>
              </a:ext>
            </a:extLst>
          </p:cNvPr>
          <p:cNvSpPr/>
          <p:nvPr/>
        </p:nvSpPr>
        <p:spPr bwMode="white">
          <a:xfrm>
            <a:off x="11090629" y="1928614"/>
            <a:ext cx="228513" cy="20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A304470-5B1F-14DF-16A9-0C86261E45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755156"/>
            <a:ext cx="11340000" cy="908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14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FC2BE6-9F35-4C17-303B-7D7261CA2F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69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3B71BC-8684-63C7-C3BE-E6C490310020}"/>
              </a:ext>
            </a:extLst>
          </p:cNvPr>
          <p:cNvSpPr/>
          <p:nvPr/>
        </p:nvSpPr>
        <p:spPr bwMode="white">
          <a:xfrm>
            <a:off x="11100151" y="2291894"/>
            <a:ext cx="209471" cy="20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2F66A0E-6ABD-362B-FC31-F97AC5EF1C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60018"/>
            <a:ext cx="11340000" cy="275205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E0D2EF-7F38-7FCF-C1CF-241C0D9E195A}"/>
              </a:ext>
            </a:extLst>
          </p:cNvPr>
          <p:cNvSpPr/>
          <p:nvPr/>
        </p:nvSpPr>
        <p:spPr bwMode="white">
          <a:xfrm>
            <a:off x="11062065" y="4159947"/>
            <a:ext cx="257078" cy="209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987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EB1F87-3B24-C7B8-7112-6AE618EC89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733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A46330F-A3EB-2A87-4679-79A7075CD7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1859848" y="4351338"/>
            <a:ext cx="8472304" cy="1536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1417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C8E82D-1B1C-9F70-22D8-137C0FBCE1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04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B5FAB8-E1D9-66D6-8236-58B9BA6C1FF6}"/>
              </a:ext>
            </a:extLst>
          </p:cNvPr>
          <p:cNvSpPr/>
          <p:nvPr/>
        </p:nvSpPr>
        <p:spPr bwMode="white">
          <a:xfrm>
            <a:off x="721813" y="1797767"/>
            <a:ext cx="6958363" cy="1166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744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2B7D97-E5AD-2901-F584-BFC322A1B6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7330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C5AB1C7-A708-4A0E-ABB3-0ECEC28719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8"/>
          <a:stretch>
            <a:fillRect/>
          </a:stretch>
        </p:blipFill>
        <p:spPr>
          <a:xfrm>
            <a:off x="3804064" y="2576479"/>
            <a:ext cx="4583872" cy="225712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D2FD79B-9298-6D00-1CFC-FD2A4DF238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5226087"/>
            <a:ext cx="11340000" cy="40791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CF3A48-DC8C-9B77-6CA5-4CACA19C1736}"/>
              </a:ext>
            </a:extLst>
          </p:cNvPr>
          <p:cNvSpPr/>
          <p:nvPr/>
        </p:nvSpPr>
        <p:spPr bwMode="white">
          <a:xfrm>
            <a:off x="813914" y="5332921"/>
            <a:ext cx="2237531" cy="233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62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05C37F-F23B-C209-0E84-BA82175263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892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6EA06B3-8F65-95E6-3D57-A99D408AAD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32920"/>
            <a:ext cx="11340000" cy="22244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60AC53-DA8D-A062-F4E6-92E910D58B28}"/>
              </a:ext>
            </a:extLst>
          </p:cNvPr>
          <p:cNvSpPr/>
          <p:nvPr/>
        </p:nvSpPr>
        <p:spPr bwMode="white">
          <a:xfrm>
            <a:off x="731335" y="5912730"/>
            <a:ext cx="10444987" cy="744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014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71006B-4CFB-17AB-9CFB-BBDFDDD677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683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D9586F-DD94-3642-2CE9-352B0F66C8A4}"/>
              </a:ext>
            </a:extLst>
          </p:cNvPr>
          <p:cNvSpPr/>
          <p:nvPr/>
        </p:nvSpPr>
        <p:spPr bwMode="white">
          <a:xfrm>
            <a:off x="5501561" y="1949275"/>
            <a:ext cx="2123274" cy="25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D637D0-4893-D806-EED2-19464E1B8744}"/>
              </a:ext>
            </a:extLst>
          </p:cNvPr>
          <p:cNvSpPr/>
          <p:nvPr/>
        </p:nvSpPr>
        <p:spPr bwMode="white">
          <a:xfrm>
            <a:off x="5511083" y="2388258"/>
            <a:ext cx="1037833" cy="25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B83320-F0FE-2A4B-B881-9BA7BA29FBDB}"/>
              </a:ext>
            </a:extLst>
          </p:cNvPr>
          <p:cNvSpPr/>
          <p:nvPr/>
        </p:nvSpPr>
        <p:spPr bwMode="white">
          <a:xfrm>
            <a:off x="8862619" y="2388258"/>
            <a:ext cx="1056876" cy="25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7B584E1-A051-90D7-D0E0-00BB2CFB8A77}"/>
              </a:ext>
            </a:extLst>
          </p:cNvPr>
          <p:cNvSpPr/>
          <p:nvPr/>
        </p:nvSpPr>
        <p:spPr bwMode="white">
          <a:xfrm>
            <a:off x="8519848" y="3705205"/>
            <a:ext cx="1075919" cy="24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B8FD014-446D-B205-4CE9-4137AAEBA80D}"/>
              </a:ext>
            </a:extLst>
          </p:cNvPr>
          <p:cNvSpPr/>
          <p:nvPr/>
        </p:nvSpPr>
        <p:spPr bwMode="white">
          <a:xfrm>
            <a:off x="8776926" y="4134645"/>
            <a:ext cx="1085440" cy="24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3368CAB-E0B4-6611-093F-F93B43F7EA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4840834"/>
            <a:ext cx="11340000" cy="155007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9A8AF0D9-2EEE-4A21-B582-559396323E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664" y="4863256"/>
            <a:ext cx="634268" cy="1840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30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86FE30-9682-71A8-1F39-435BFD2187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07626"/>
            <a:ext cx="11340000" cy="15908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674679-1091-7F05-A96D-B1C4E3EEA020}"/>
              </a:ext>
            </a:extLst>
          </p:cNvPr>
          <p:cNvSpPr/>
          <p:nvPr/>
        </p:nvSpPr>
        <p:spPr bwMode="white">
          <a:xfrm>
            <a:off x="9871889" y="2112413"/>
            <a:ext cx="828362" cy="2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DC1D07-4FB3-FD69-1AE1-8B779B42707E}"/>
              </a:ext>
            </a:extLst>
          </p:cNvPr>
          <p:cNvSpPr/>
          <p:nvPr/>
        </p:nvSpPr>
        <p:spPr bwMode="white">
          <a:xfrm>
            <a:off x="9005440" y="2893555"/>
            <a:ext cx="1809068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DC0810-CB22-FB58-BC3F-80A350BA0682}"/>
              </a:ext>
            </a:extLst>
          </p:cNvPr>
          <p:cNvSpPr/>
          <p:nvPr/>
        </p:nvSpPr>
        <p:spPr bwMode="white">
          <a:xfrm>
            <a:off x="4777934" y="3246022"/>
            <a:ext cx="2361309" cy="2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263DCD0-5D96-AAA4-6DD2-4FB0B99140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573016"/>
            <a:ext cx="11340000" cy="205316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B7FF0D-4A19-A386-6596-6990349A4858}"/>
              </a:ext>
            </a:extLst>
          </p:cNvPr>
          <p:cNvSpPr/>
          <p:nvPr/>
        </p:nvSpPr>
        <p:spPr bwMode="white">
          <a:xfrm>
            <a:off x="7810283" y="3658962"/>
            <a:ext cx="1885239" cy="23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F2A36E-2BF3-1761-9E06-58B25336F8AE}"/>
              </a:ext>
            </a:extLst>
          </p:cNvPr>
          <p:cNvSpPr/>
          <p:nvPr/>
        </p:nvSpPr>
        <p:spPr bwMode="white">
          <a:xfrm>
            <a:off x="4668217" y="4480228"/>
            <a:ext cx="2351788" cy="23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90D1FC-B348-95DA-CAF5-BEEF86C98912}"/>
              </a:ext>
            </a:extLst>
          </p:cNvPr>
          <p:cNvSpPr/>
          <p:nvPr/>
        </p:nvSpPr>
        <p:spPr bwMode="white">
          <a:xfrm>
            <a:off x="6801013" y="4919510"/>
            <a:ext cx="1056876" cy="23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4090492-F8B2-E132-1D75-0766A55B99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15" y="1375808"/>
            <a:ext cx="634268" cy="1840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922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4220C9-96DE-0782-8179-268649FDC5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7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3804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5D1357-45B4-BDB4-06DF-143E171F91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684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41566E-C98D-9982-7859-31F4231B9618}"/>
              </a:ext>
            </a:extLst>
          </p:cNvPr>
          <p:cNvSpPr/>
          <p:nvPr/>
        </p:nvSpPr>
        <p:spPr bwMode="white">
          <a:xfrm>
            <a:off x="11100151" y="2945280"/>
            <a:ext cx="218992" cy="21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6CFC27D-5B1F-C779-1CFE-1F12269E63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248199"/>
            <a:ext cx="11340000" cy="908287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B76003EE-CD8A-41C2-540F-22D25EA534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27" y="4249027"/>
            <a:ext cx="11340000" cy="1789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034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76EF7B-B94A-0A60-DC00-71EE5038B4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46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1AEB6E-5F8E-4413-1B74-4983B1F8EAFF}"/>
              </a:ext>
            </a:extLst>
          </p:cNvPr>
          <p:cNvSpPr/>
          <p:nvPr/>
        </p:nvSpPr>
        <p:spPr bwMode="white">
          <a:xfrm>
            <a:off x="11090629" y="2301637"/>
            <a:ext cx="228513" cy="2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17F96F2-36BB-44FF-BF73-290ED8F28D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56309"/>
            <a:ext cx="11340000" cy="141682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1750FC-A0FC-AD20-5CD8-A70586A3BF5B}"/>
              </a:ext>
            </a:extLst>
          </p:cNvPr>
          <p:cNvSpPr/>
          <p:nvPr/>
        </p:nvSpPr>
        <p:spPr bwMode="white">
          <a:xfrm>
            <a:off x="11100151" y="4668987"/>
            <a:ext cx="218992" cy="20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38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B41C1E-2103-7FA8-E0F5-7F087984B0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880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63DA10-449A-C19C-E505-E2769FF121D6}"/>
              </a:ext>
            </a:extLst>
          </p:cNvPr>
          <p:cNvSpPr/>
          <p:nvPr/>
        </p:nvSpPr>
        <p:spPr bwMode="white">
          <a:xfrm>
            <a:off x="11090629" y="1404935"/>
            <a:ext cx="228513" cy="20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1483414-D4D3-6D86-BC49-15BED29FD9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842805"/>
            <a:ext cx="11340000" cy="186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95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94C0F4-9132-02B8-F840-71A1E491D3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733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E8590B-4AB3-6FB8-A47A-6091B325594D}"/>
              </a:ext>
            </a:extLst>
          </p:cNvPr>
          <p:cNvSpPr/>
          <p:nvPr/>
        </p:nvSpPr>
        <p:spPr bwMode="white">
          <a:xfrm>
            <a:off x="11090629" y="2282592"/>
            <a:ext cx="218992" cy="20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60C75E1-CFC9-DB62-D102-8C8AB23653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3"/>
          <a:stretch>
            <a:fillRect/>
          </a:stretch>
        </p:blipFill>
        <p:spPr>
          <a:xfrm>
            <a:off x="3696052" y="2387497"/>
            <a:ext cx="3984124" cy="235430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001EF2C-DD39-3230-4D5D-73BC3085E8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869160"/>
            <a:ext cx="11340000" cy="179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353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156D9A-1774-F62D-F912-3104E2AECD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39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C36756-1EB7-21CF-750F-5A502CBB10FD}"/>
              </a:ext>
            </a:extLst>
          </p:cNvPr>
          <p:cNvSpPr/>
          <p:nvPr/>
        </p:nvSpPr>
        <p:spPr bwMode="white">
          <a:xfrm>
            <a:off x="11090629" y="1757274"/>
            <a:ext cx="218992" cy="20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389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67</cp:revision>
  <dcterms:created xsi:type="dcterms:W3CDTF">2015-09-16T06:44:00Z</dcterms:created>
  <dcterms:modified xsi:type="dcterms:W3CDTF">2025-06-22T20:13:59Z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